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1" name=""/>
        <p:cNvGrpSpPr/>
        <p:nvPr/>
      </p:nvGrpSpPr>
      <p:grpSpPr>
        <a:xfrm>
          <a:off x="0" y="0"/>
          <a:ext cx="0" cy="0"/>
          <a:chOff x="0" y="0"/>
          <a:chExt cx="0" cy="0"/>
        </a:xfrm>
      </p:grpSpPr>
      <p:sp>
        <p:nvSpPr>
          <p:cNvPr id="104869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2" name=""/>
        <p:cNvGrpSpPr/>
        <p:nvPr/>
      </p:nvGrpSpPr>
      <p:grpSpPr>
        <a:xfrm>
          <a:off x="0" y="0"/>
          <a:ext cx="0" cy="0"/>
          <a:chOff x="0" y="0"/>
          <a:chExt cx="0" cy="0"/>
        </a:xfrm>
      </p:grpSpPr>
      <p:sp>
        <p:nvSpPr>
          <p:cNvPr id="1048655" name="Title 1"/>
          <p:cNvSpPr>
            <a:spLocks noGrp="1"/>
          </p:cNvSpPr>
          <p:nvPr>
            <p:ph type="ctrTitle"/>
          </p:nvPr>
        </p:nvSpPr>
        <p:spPr>
          <a:xfrm>
            <a:off x="685800" y="2130425"/>
            <a:ext cx="7772400" cy="1470025"/>
          </a:xfrm>
        </p:spPr>
        <p:txBody>
          <a:bodyPr/>
          <a:p>
            <a:r>
              <a:rPr lang="en-US" smtClean="0"/>
              <a:t>Click to edit Master title style</a:t>
            </a:r>
            <a:endParaRPr lang="en-IN"/>
          </a:p>
        </p:txBody>
      </p:sp>
      <p:sp>
        <p:nvSpPr>
          <p:cNvPr id="1048656"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IN"/>
          </a:p>
        </p:txBody>
      </p:sp>
      <p:sp>
        <p:nvSpPr>
          <p:cNvPr id="1048657" name="Date Placeholder 3"/>
          <p:cNvSpPr>
            <a:spLocks noGrp="1"/>
          </p:cNvSpPr>
          <p:nvPr>
            <p:ph type="dt" sz="half" idx="10"/>
          </p:nvPr>
        </p:nvSpPr>
        <p:spPr/>
        <p:txBody>
          <a:bodyPr/>
          <a:p>
            <a:fld id="{96CDF699-E93E-4168-AC69-F328CBFB318B}" type="datetimeFigureOut">
              <a:rPr lang="en-IN" smtClean="0"/>
            </a:fld>
            <a:endParaRPr lang="en-IN"/>
          </a:p>
        </p:txBody>
      </p:sp>
      <p:sp>
        <p:nvSpPr>
          <p:cNvPr id="1048658" name="Footer Placeholder 4"/>
          <p:cNvSpPr>
            <a:spLocks noGrp="1"/>
          </p:cNvSpPr>
          <p:nvPr>
            <p:ph type="ftr" sz="quarter" idx="11"/>
          </p:nvPr>
        </p:nvSpPr>
        <p:spPr/>
        <p:txBody>
          <a:bodyPr/>
          <a:p>
            <a:endParaRPr lang="en-IN"/>
          </a:p>
        </p:txBody>
      </p:sp>
      <p:sp>
        <p:nvSpPr>
          <p:cNvPr id="1048659" name="Slide Number Placeholder 5"/>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5" name=""/>
        <p:cNvGrpSpPr/>
        <p:nvPr/>
      </p:nvGrpSpPr>
      <p:grpSpPr>
        <a:xfrm>
          <a:off x="0" y="0"/>
          <a:ext cx="0" cy="0"/>
          <a:chOff x="0" y="0"/>
          <a:chExt cx="0" cy="0"/>
        </a:xfrm>
      </p:grpSpPr>
      <p:sp>
        <p:nvSpPr>
          <p:cNvPr id="1048669" name="Title 1"/>
          <p:cNvSpPr>
            <a:spLocks noGrp="1"/>
          </p:cNvSpPr>
          <p:nvPr>
            <p:ph type="title"/>
          </p:nvPr>
        </p:nvSpPr>
        <p:spPr/>
        <p:txBody>
          <a:bodyPr/>
          <a:p>
            <a:r>
              <a:rPr lang="en-US" smtClean="0"/>
              <a:t>Click to edit Master title style</a:t>
            </a:r>
            <a:endParaRPr lang="en-IN"/>
          </a:p>
        </p:txBody>
      </p:sp>
      <p:sp>
        <p:nvSpPr>
          <p:cNvPr id="1048670"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71" name="Date Placeholder 3"/>
          <p:cNvSpPr>
            <a:spLocks noGrp="1"/>
          </p:cNvSpPr>
          <p:nvPr>
            <p:ph type="dt" sz="half" idx="10"/>
          </p:nvPr>
        </p:nvSpPr>
        <p:spPr/>
        <p:txBody>
          <a:bodyPr/>
          <a:p>
            <a:fld id="{96CDF699-E93E-4168-AC69-F328CBFB318B}" type="datetimeFigureOut">
              <a:rPr lang="en-IN" smtClean="0"/>
            </a:fld>
            <a:endParaRPr lang="en-IN"/>
          </a:p>
        </p:txBody>
      </p:sp>
      <p:sp>
        <p:nvSpPr>
          <p:cNvPr id="1048672" name="Footer Placeholder 4"/>
          <p:cNvSpPr>
            <a:spLocks noGrp="1"/>
          </p:cNvSpPr>
          <p:nvPr>
            <p:ph type="ftr" sz="quarter" idx="11"/>
          </p:nvPr>
        </p:nvSpPr>
        <p:spPr/>
        <p:txBody>
          <a:bodyPr/>
          <a:p>
            <a:endParaRPr lang="en-IN"/>
          </a:p>
        </p:txBody>
      </p:sp>
      <p:sp>
        <p:nvSpPr>
          <p:cNvPr id="1048673" name="Slide Number Placeholder 5"/>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4" name=""/>
        <p:cNvGrpSpPr/>
        <p:nvPr/>
      </p:nvGrpSpPr>
      <p:grpSpPr>
        <a:xfrm>
          <a:off x="0" y="0"/>
          <a:ext cx="0" cy="0"/>
          <a:chOff x="0" y="0"/>
          <a:chExt cx="0" cy="0"/>
        </a:xfrm>
      </p:grpSpPr>
      <p:sp>
        <p:nvSpPr>
          <p:cNvPr id="1048664"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IN"/>
          </a:p>
        </p:txBody>
      </p:sp>
      <p:sp>
        <p:nvSpPr>
          <p:cNvPr id="1048665"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66" name="Date Placeholder 3"/>
          <p:cNvSpPr>
            <a:spLocks noGrp="1"/>
          </p:cNvSpPr>
          <p:nvPr>
            <p:ph type="dt" sz="half" idx="10"/>
          </p:nvPr>
        </p:nvSpPr>
        <p:spPr/>
        <p:txBody>
          <a:bodyPr/>
          <a:p>
            <a:fld id="{96CDF699-E93E-4168-AC69-F328CBFB318B}" type="datetimeFigureOut">
              <a:rPr lang="en-IN" smtClean="0"/>
            </a:fld>
            <a:endParaRPr lang="en-IN"/>
          </a:p>
        </p:txBody>
      </p:sp>
      <p:sp>
        <p:nvSpPr>
          <p:cNvPr id="1048667" name="Footer Placeholder 4"/>
          <p:cNvSpPr>
            <a:spLocks noGrp="1"/>
          </p:cNvSpPr>
          <p:nvPr>
            <p:ph type="ftr" sz="quarter" idx="11"/>
          </p:nvPr>
        </p:nvSpPr>
        <p:spPr/>
        <p:txBody>
          <a:bodyPr/>
          <a:p>
            <a:endParaRPr lang="en-IN"/>
          </a:p>
        </p:txBody>
      </p:sp>
      <p:sp>
        <p:nvSpPr>
          <p:cNvPr id="1048668" name="Slide Number Placeholder 5"/>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sp>
        <p:nvSpPr>
          <p:cNvPr id="1048602" name="Title 1"/>
          <p:cNvSpPr>
            <a:spLocks noGrp="1"/>
          </p:cNvSpPr>
          <p:nvPr>
            <p:ph type="title"/>
          </p:nvPr>
        </p:nvSpPr>
        <p:spPr/>
        <p:txBody>
          <a:bodyPr/>
          <a:p>
            <a:r>
              <a:rPr lang="en-US" smtClean="0"/>
              <a:t>Click to edit Master title style</a:t>
            </a:r>
            <a:endParaRPr lang="en-IN"/>
          </a:p>
        </p:txBody>
      </p:sp>
      <p:sp>
        <p:nvSpPr>
          <p:cNvPr id="104860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04" name="Date Placeholder 3"/>
          <p:cNvSpPr>
            <a:spLocks noGrp="1"/>
          </p:cNvSpPr>
          <p:nvPr>
            <p:ph type="dt" sz="half" idx="10"/>
          </p:nvPr>
        </p:nvSpPr>
        <p:spPr/>
        <p:txBody>
          <a:bodyPr/>
          <a:p>
            <a:fld id="{96CDF699-E93E-4168-AC69-F328CBFB318B}" type="datetimeFigureOut">
              <a:rPr lang="en-IN" smtClean="0"/>
            </a:fld>
            <a:endParaRPr lang="en-IN"/>
          </a:p>
        </p:txBody>
      </p:sp>
      <p:sp>
        <p:nvSpPr>
          <p:cNvPr id="1048605" name="Footer Placeholder 4"/>
          <p:cNvSpPr>
            <a:spLocks noGrp="1"/>
          </p:cNvSpPr>
          <p:nvPr>
            <p:ph type="ftr" sz="quarter" idx="11"/>
          </p:nvPr>
        </p:nvSpPr>
        <p:spPr/>
        <p:txBody>
          <a:bodyPr/>
          <a:p>
            <a:endParaRPr lang="en-IN"/>
          </a:p>
        </p:txBody>
      </p:sp>
      <p:sp>
        <p:nvSpPr>
          <p:cNvPr id="1048606" name="Slide Number Placeholder 5"/>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6" name=""/>
        <p:cNvGrpSpPr/>
        <p:nvPr/>
      </p:nvGrpSpPr>
      <p:grpSpPr>
        <a:xfrm>
          <a:off x="0" y="0"/>
          <a:ext cx="0" cy="0"/>
          <a:chOff x="0" y="0"/>
          <a:chExt cx="0" cy="0"/>
        </a:xfrm>
      </p:grpSpPr>
      <p:sp>
        <p:nvSpPr>
          <p:cNvPr id="1048674"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IN"/>
          </a:p>
        </p:txBody>
      </p:sp>
      <p:sp>
        <p:nvSpPr>
          <p:cNvPr id="1048675"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76" name="Date Placeholder 3"/>
          <p:cNvSpPr>
            <a:spLocks noGrp="1"/>
          </p:cNvSpPr>
          <p:nvPr>
            <p:ph type="dt" sz="half" idx="10"/>
          </p:nvPr>
        </p:nvSpPr>
        <p:spPr/>
        <p:txBody>
          <a:bodyPr/>
          <a:p>
            <a:fld id="{96CDF699-E93E-4168-AC69-F328CBFB318B}" type="datetimeFigureOut">
              <a:rPr lang="en-IN" smtClean="0"/>
            </a:fld>
            <a:endParaRPr lang="en-IN"/>
          </a:p>
        </p:txBody>
      </p:sp>
      <p:sp>
        <p:nvSpPr>
          <p:cNvPr id="1048677" name="Footer Placeholder 4"/>
          <p:cNvSpPr>
            <a:spLocks noGrp="1"/>
          </p:cNvSpPr>
          <p:nvPr>
            <p:ph type="ftr" sz="quarter" idx="11"/>
          </p:nvPr>
        </p:nvSpPr>
        <p:spPr/>
        <p:txBody>
          <a:bodyPr/>
          <a:p>
            <a:endParaRPr lang="en-IN"/>
          </a:p>
        </p:txBody>
      </p:sp>
      <p:sp>
        <p:nvSpPr>
          <p:cNvPr id="1048678" name="Slide Number Placeholder 5"/>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7" name=""/>
        <p:cNvGrpSpPr/>
        <p:nvPr/>
      </p:nvGrpSpPr>
      <p:grpSpPr>
        <a:xfrm>
          <a:off x="0" y="0"/>
          <a:ext cx="0" cy="0"/>
          <a:chOff x="0" y="0"/>
          <a:chExt cx="0" cy="0"/>
        </a:xfrm>
      </p:grpSpPr>
      <p:sp>
        <p:nvSpPr>
          <p:cNvPr id="1048679" name="Title 1"/>
          <p:cNvSpPr>
            <a:spLocks noGrp="1"/>
          </p:cNvSpPr>
          <p:nvPr>
            <p:ph type="title"/>
          </p:nvPr>
        </p:nvSpPr>
        <p:spPr/>
        <p:txBody>
          <a:bodyPr/>
          <a:p>
            <a:r>
              <a:rPr lang="en-US" smtClean="0"/>
              <a:t>Click to edit Master title style</a:t>
            </a:r>
            <a:endParaRPr lang="en-IN"/>
          </a:p>
        </p:txBody>
      </p:sp>
      <p:sp>
        <p:nvSpPr>
          <p:cNvPr id="104868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8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82" name="Date Placeholder 4"/>
          <p:cNvSpPr>
            <a:spLocks noGrp="1"/>
          </p:cNvSpPr>
          <p:nvPr>
            <p:ph type="dt" sz="half" idx="10"/>
          </p:nvPr>
        </p:nvSpPr>
        <p:spPr/>
        <p:txBody>
          <a:bodyPr/>
          <a:p>
            <a:fld id="{96CDF699-E93E-4168-AC69-F328CBFB318B}" type="datetimeFigureOut">
              <a:rPr lang="en-IN" smtClean="0"/>
            </a:fld>
            <a:endParaRPr lang="en-IN"/>
          </a:p>
        </p:txBody>
      </p:sp>
      <p:sp>
        <p:nvSpPr>
          <p:cNvPr id="1048683" name="Footer Placeholder 5"/>
          <p:cNvSpPr>
            <a:spLocks noGrp="1"/>
          </p:cNvSpPr>
          <p:nvPr>
            <p:ph type="ftr" sz="quarter" idx="11"/>
          </p:nvPr>
        </p:nvSpPr>
        <p:spPr/>
        <p:txBody>
          <a:bodyPr/>
          <a:p>
            <a:endParaRPr lang="en-IN"/>
          </a:p>
        </p:txBody>
      </p:sp>
      <p:sp>
        <p:nvSpPr>
          <p:cNvPr id="1048684" name="Slide Number Placeholder 6"/>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8" name=""/>
        <p:cNvGrpSpPr/>
        <p:nvPr/>
      </p:nvGrpSpPr>
      <p:grpSpPr>
        <a:xfrm>
          <a:off x="0" y="0"/>
          <a:ext cx="0" cy="0"/>
          <a:chOff x="0" y="0"/>
          <a:chExt cx="0" cy="0"/>
        </a:xfrm>
      </p:grpSpPr>
      <p:sp>
        <p:nvSpPr>
          <p:cNvPr id="1048685" name="Title 1"/>
          <p:cNvSpPr>
            <a:spLocks noGrp="1"/>
          </p:cNvSpPr>
          <p:nvPr>
            <p:ph type="title"/>
          </p:nvPr>
        </p:nvSpPr>
        <p:spPr/>
        <p:txBody>
          <a:bodyPr/>
          <a:p>
            <a:r>
              <a:rPr lang="en-US" smtClean="0"/>
              <a:t>Click to edit Master title style</a:t>
            </a:r>
            <a:endParaRPr lang="en-IN"/>
          </a:p>
        </p:txBody>
      </p:sp>
      <p:sp>
        <p:nvSpPr>
          <p:cNvPr id="1048686"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87"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88"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89"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90" name="Date Placeholder 6"/>
          <p:cNvSpPr>
            <a:spLocks noGrp="1"/>
          </p:cNvSpPr>
          <p:nvPr>
            <p:ph type="dt" sz="half" idx="10"/>
          </p:nvPr>
        </p:nvSpPr>
        <p:spPr/>
        <p:txBody>
          <a:bodyPr/>
          <a:p>
            <a:fld id="{96CDF699-E93E-4168-AC69-F328CBFB318B}" type="datetimeFigureOut">
              <a:rPr lang="en-IN" smtClean="0"/>
            </a:fld>
            <a:endParaRPr lang="en-IN"/>
          </a:p>
        </p:txBody>
      </p:sp>
      <p:sp>
        <p:nvSpPr>
          <p:cNvPr id="1048691" name="Footer Placeholder 7"/>
          <p:cNvSpPr>
            <a:spLocks noGrp="1"/>
          </p:cNvSpPr>
          <p:nvPr>
            <p:ph type="ftr" sz="quarter" idx="11"/>
          </p:nvPr>
        </p:nvSpPr>
        <p:spPr/>
        <p:txBody>
          <a:bodyPr/>
          <a:p>
            <a:endParaRPr lang="en-IN"/>
          </a:p>
        </p:txBody>
      </p:sp>
      <p:sp>
        <p:nvSpPr>
          <p:cNvPr id="1048692" name="Slide Number Placeholder 8"/>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3" name=""/>
        <p:cNvGrpSpPr/>
        <p:nvPr/>
      </p:nvGrpSpPr>
      <p:grpSpPr>
        <a:xfrm>
          <a:off x="0" y="0"/>
          <a:ext cx="0" cy="0"/>
          <a:chOff x="0" y="0"/>
          <a:chExt cx="0" cy="0"/>
        </a:xfrm>
      </p:grpSpPr>
      <p:sp>
        <p:nvSpPr>
          <p:cNvPr id="1048660" name="Title 1"/>
          <p:cNvSpPr>
            <a:spLocks noGrp="1"/>
          </p:cNvSpPr>
          <p:nvPr>
            <p:ph type="title"/>
          </p:nvPr>
        </p:nvSpPr>
        <p:spPr/>
        <p:txBody>
          <a:bodyPr/>
          <a:p>
            <a:r>
              <a:rPr lang="en-US" smtClean="0"/>
              <a:t>Click to edit Master title style</a:t>
            </a:r>
            <a:endParaRPr lang="en-IN"/>
          </a:p>
        </p:txBody>
      </p:sp>
      <p:sp>
        <p:nvSpPr>
          <p:cNvPr id="1048661" name="Date Placeholder 2"/>
          <p:cNvSpPr>
            <a:spLocks noGrp="1"/>
          </p:cNvSpPr>
          <p:nvPr>
            <p:ph type="dt" sz="half" idx="10"/>
          </p:nvPr>
        </p:nvSpPr>
        <p:spPr/>
        <p:txBody>
          <a:bodyPr/>
          <a:p>
            <a:fld id="{96CDF699-E93E-4168-AC69-F328CBFB318B}" type="datetimeFigureOut">
              <a:rPr lang="en-IN" smtClean="0"/>
            </a:fld>
            <a:endParaRPr lang="en-IN"/>
          </a:p>
        </p:txBody>
      </p:sp>
      <p:sp>
        <p:nvSpPr>
          <p:cNvPr id="1048662" name="Footer Placeholder 3"/>
          <p:cNvSpPr>
            <a:spLocks noGrp="1"/>
          </p:cNvSpPr>
          <p:nvPr>
            <p:ph type="ftr" sz="quarter" idx="11"/>
          </p:nvPr>
        </p:nvSpPr>
        <p:spPr/>
        <p:txBody>
          <a:bodyPr/>
          <a:p>
            <a:endParaRPr lang="en-IN"/>
          </a:p>
        </p:txBody>
      </p:sp>
      <p:sp>
        <p:nvSpPr>
          <p:cNvPr id="1048663" name="Slide Number Placeholder 4"/>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96CDF699-E93E-4168-AC69-F328CBFB318B}" type="datetimeFigureOut">
              <a:rPr lang="en-IN" smtClean="0"/>
            </a:fld>
            <a:endParaRPr lang="en-IN"/>
          </a:p>
        </p:txBody>
      </p:sp>
      <p:sp>
        <p:nvSpPr>
          <p:cNvPr id="1048582" name="Footer Placeholder 2"/>
          <p:cNvSpPr>
            <a:spLocks noGrp="1"/>
          </p:cNvSpPr>
          <p:nvPr>
            <p:ph type="ftr" sz="quarter" idx="11"/>
          </p:nvPr>
        </p:nvSpPr>
        <p:spPr/>
        <p:txBody>
          <a:bodyPr/>
          <a:p>
            <a:endParaRPr lang="en-IN"/>
          </a:p>
        </p:txBody>
      </p:sp>
      <p:sp>
        <p:nvSpPr>
          <p:cNvPr id="1048583" name="Slide Number Placeholder 3"/>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9" name=""/>
        <p:cNvGrpSpPr/>
        <p:nvPr/>
      </p:nvGrpSpPr>
      <p:grpSpPr>
        <a:xfrm>
          <a:off x="0" y="0"/>
          <a:ext cx="0" cy="0"/>
          <a:chOff x="0" y="0"/>
          <a:chExt cx="0" cy="0"/>
        </a:xfrm>
      </p:grpSpPr>
      <p:sp>
        <p:nvSpPr>
          <p:cNvPr id="1048693"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IN"/>
          </a:p>
        </p:txBody>
      </p:sp>
      <p:sp>
        <p:nvSpPr>
          <p:cNvPr id="104869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95"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6" name="Date Placeholder 4"/>
          <p:cNvSpPr>
            <a:spLocks noGrp="1"/>
          </p:cNvSpPr>
          <p:nvPr>
            <p:ph type="dt" sz="half" idx="10"/>
          </p:nvPr>
        </p:nvSpPr>
        <p:spPr/>
        <p:txBody>
          <a:bodyPr/>
          <a:p>
            <a:fld id="{96CDF699-E93E-4168-AC69-F328CBFB318B}" type="datetimeFigureOut">
              <a:rPr lang="en-IN" smtClean="0"/>
            </a:fld>
            <a:endParaRPr lang="en-IN"/>
          </a:p>
        </p:txBody>
      </p:sp>
      <p:sp>
        <p:nvSpPr>
          <p:cNvPr id="1048697" name="Footer Placeholder 5"/>
          <p:cNvSpPr>
            <a:spLocks noGrp="1"/>
          </p:cNvSpPr>
          <p:nvPr>
            <p:ph type="ftr" sz="quarter" idx="11"/>
          </p:nvPr>
        </p:nvSpPr>
        <p:spPr/>
        <p:txBody>
          <a:bodyPr/>
          <a:p>
            <a:endParaRPr lang="en-IN"/>
          </a:p>
        </p:txBody>
      </p:sp>
      <p:sp>
        <p:nvSpPr>
          <p:cNvPr id="1048698" name="Slide Number Placeholder 6"/>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4" name=""/>
        <p:cNvGrpSpPr/>
        <p:nvPr/>
      </p:nvGrpSpPr>
      <p:grpSpPr>
        <a:xfrm>
          <a:off x="0" y="0"/>
          <a:ext cx="0" cy="0"/>
          <a:chOff x="0" y="0"/>
          <a:chExt cx="0" cy="0"/>
        </a:xfrm>
      </p:grpSpPr>
      <p:sp>
        <p:nvSpPr>
          <p:cNvPr id="1048594"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IN"/>
          </a:p>
        </p:txBody>
      </p:sp>
      <p:sp>
        <p:nvSpPr>
          <p:cNvPr id="1048595"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IN"/>
          </a:p>
        </p:txBody>
      </p:sp>
      <p:sp>
        <p:nvSpPr>
          <p:cNvPr id="1048596"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97" name="Date Placeholder 4"/>
          <p:cNvSpPr>
            <a:spLocks noGrp="1"/>
          </p:cNvSpPr>
          <p:nvPr>
            <p:ph type="dt" sz="half" idx="10"/>
          </p:nvPr>
        </p:nvSpPr>
        <p:spPr/>
        <p:txBody>
          <a:bodyPr/>
          <a:p>
            <a:fld id="{96CDF699-E93E-4168-AC69-F328CBFB318B}" type="datetimeFigureOut">
              <a:rPr lang="en-IN" smtClean="0"/>
            </a:fld>
            <a:endParaRPr lang="en-IN"/>
          </a:p>
        </p:txBody>
      </p:sp>
      <p:sp>
        <p:nvSpPr>
          <p:cNvPr id="1048598" name="Footer Placeholder 5"/>
          <p:cNvSpPr>
            <a:spLocks noGrp="1"/>
          </p:cNvSpPr>
          <p:nvPr>
            <p:ph type="ftr" sz="quarter" idx="11"/>
          </p:nvPr>
        </p:nvSpPr>
        <p:spPr/>
        <p:txBody>
          <a:bodyPr/>
          <a:p>
            <a:endParaRPr lang="en-IN"/>
          </a:p>
        </p:txBody>
      </p:sp>
      <p:sp>
        <p:nvSpPr>
          <p:cNvPr id="1048599" name="Slide Number Placeholder 6"/>
          <p:cNvSpPr>
            <a:spLocks noGrp="1"/>
          </p:cNvSpPr>
          <p:nvPr>
            <p:ph type="sldNum" sz="quarter" idx="12"/>
          </p:nvPr>
        </p:nvSpPr>
        <p:spPr/>
        <p:txBody>
          <a:bodyPr/>
          <a:p>
            <a:fld id="{4A1F7654-A787-413D-86C7-02F15E4D454A}"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IN"/>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96CDF699-E93E-4168-AC69-F328CBFB318B}" type="datetimeFigureOut">
              <a:rPr lang="en-IN" smtClean="0"/>
            </a:fld>
            <a:endParaRPr lang="en-IN"/>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IN"/>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4A1F7654-A787-413D-86C7-02F15E4D454A}" type="slidenum">
              <a:rPr lang="en-IN" smtClean="0"/>
            </a:fld>
            <a:endParaRPr lang="en-I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6.gif"/><Relationship Id="rId3" Type="http://schemas.openxmlformats.org/officeDocument/2006/relationships/image" Target="../media/image17.png"/><Relationship Id="rId4" Type="http://schemas.openxmlformats.org/officeDocument/2006/relationships/image" Target="../media/image18.gif"/><Relationship Id="rId5" Type="http://schemas.openxmlformats.org/officeDocument/2006/relationships/image" Target="../media/image19.png"/><Relationship Id="rId6"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0.gif"/><Relationship Id="rId3" Type="http://schemas.openxmlformats.org/officeDocument/2006/relationships/image" Target="../media/image21.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www.quora.com/" TargetMode="External"/><Relationship Id="rId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8.gif"/><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1.jpeg"/><Relationship Id="rId3"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4"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585" name="Rectangle 4"/>
          <p:cNvSpPr/>
          <p:nvPr/>
        </p:nvSpPr>
        <p:spPr>
          <a:xfrm rot="215894">
            <a:off x="2771801" y="2583180"/>
            <a:ext cx="3301542" cy="1691638"/>
          </a:xfrm>
          <a:prstGeom prst="rect"/>
          <a:noFill/>
        </p:spPr>
        <p:txBody>
          <a:bodyPr bIns="45720" lIns="91440" rIns="91440" tIns="45720" wrap="square">
            <a:spAutoFit/>
            <a:scene3d>
              <a:camera prst="orthographicFront">
                <a:rot lat="366048" lon="220041" rev="194787"/>
              </a:camera>
              <a:lightRig dir="t" rig="sunset"/>
            </a:scene3d>
            <a:sp3d extrusionH="76200" contourW="19050" prstMaterial="dkEdge">
              <a:bevelT w="57150" h="95250"/>
              <a:bevelB w="25400" h="88900"/>
              <a:extrusionClr>
                <a:schemeClr val="bg1">
                  <a:lumMod val="95000"/>
                </a:schemeClr>
              </a:extrusionClr>
              <a:contourClr>
                <a:schemeClr val="tx1"/>
              </a:contourClr>
            </a:sp3d>
          </a:bodyPr>
          <a:p>
            <a:pPr algn="ctr"/>
            <a:r>
              <a:rPr b="1" cap="all" dirty="0" sz="5400" lang="en-US"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rPr>
              <a:t>SATELLITE</a:t>
            </a:r>
            <a:endParaRPr b="1" cap="all" dirty="0" sz="5400" lang="en-US"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585"/>
                                        </p:tgtEl>
                                        <p:attrNameLst>
                                          <p:attrName>style.visibility</p:attrName>
                                        </p:attrNameLst>
                                      </p:cBhvr>
                                      <p:to>
                                        <p:strVal val="visible"/>
                                      </p:to>
                                    </p:set>
                                    <p:animEffect transition="in" filter="fade">
                                      <p:cBhvr>
                                        <p:cTn dur="1000" id="7"/>
                                        <p:tgtEl>
                                          <p:spTgt spid="1048585"/>
                                        </p:tgtEl>
                                      </p:cBhvr>
                                    </p:animEffect>
                                    <p:anim calcmode="lin" valueType="num">
                                      <p:cBhvr>
                                        <p:cTn dur="1000" fill="hold" id="8"/>
                                        <p:tgtEl>
                                          <p:spTgt spid="1048585"/>
                                        </p:tgtEl>
                                        <p:attrNameLst>
                                          <p:attrName>ppt_x</p:attrName>
                                        </p:attrNameLst>
                                      </p:cBhvr>
                                      <p:tavLst>
                                        <p:tav tm="0">
                                          <p:val>
                                            <p:strVal val="#ppt_x"/>
                                          </p:val>
                                        </p:tav>
                                        <p:tav tm="100000">
                                          <p:val>
                                            <p:strVal val="#ppt_x"/>
                                          </p:val>
                                        </p:tav>
                                      </p:tavLst>
                                    </p:anim>
                                    <p:anim calcmode="lin" valueType="num">
                                      <p:cBhvr>
                                        <p:cTn dur="1000" fill="hold" id="9"/>
                                        <p:tgtEl>
                                          <p:spTgt spid="1048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1"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32" name="Title 1"/>
          <p:cNvSpPr>
            <a:spLocks noGrp="1"/>
          </p:cNvSpPr>
          <p:nvPr>
            <p:ph type="title"/>
          </p:nvPr>
        </p:nvSpPr>
        <p:spPr/>
        <p:txBody>
          <a:bodyPr/>
          <a:p>
            <a:r>
              <a:rPr dirty="0" lang="en-IN"/>
              <a:t>Artificial satellites</a:t>
            </a:r>
          </a:p>
        </p:txBody>
      </p:sp>
      <p:sp>
        <p:nvSpPr>
          <p:cNvPr id="1048633" name="Content Placeholder 2"/>
          <p:cNvSpPr>
            <a:spLocks noGrp="1"/>
          </p:cNvSpPr>
          <p:nvPr>
            <p:ph idx="1"/>
          </p:nvPr>
        </p:nvSpPr>
        <p:spPr/>
        <p:txBody>
          <a:bodyPr>
            <a:normAutofit/>
          </a:bodyPr>
          <a:p>
            <a:pPr algn="ctr" indent="0" marL="0">
              <a:buNone/>
            </a:pPr>
            <a:r>
              <a:rPr dirty="0" sz="3600" lang="en-IN"/>
              <a:t>On basis </a:t>
            </a:r>
            <a:r>
              <a:rPr dirty="0" sz="3600" lang="en-IN" smtClean="0"/>
              <a:t>of </a:t>
            </a:r>
            <a:r>
              <a:rPr b="1" dirty="0" sz="3600" lang="en-IN" smtClean="0">
                <a:effectLst>
                  <a:outerShdw algn="tl" blurRad="38100" dir="2700000" dist="38100">
                    <a:srgbClr val="000000">
                      <a:alpha val="43137"/>
                    </a:srgbClr>
                  </a:outerShdw>
                </a:effectLst>
              </a:rPr>
              <a:t>use</a:t>
            </a:r>
          </a:p>
          <a:p>
            <a:pPr lvl="1">
              <a:buFont typeface="Wingdings" pitchFamily="2" charset="2"/>
              <a:buChar char="v"/>
            </a:pPr>
            <a:r>
              <a:rPr dirty="0" lang="en-IN" smtClean="0"/>
              <a:t>Communication satellite  like   </a:t>
            </a:r>
            <a:r>
              <a:rPr b="1" dirty="0" lang="en-IN" smtClean="0">
                <a:effectLst>
                  <a:outerShdw algn="tl" blurRad="38100" dir="2700000" dist="38100">
                    <a:srgbClr val="000000">
                      <a:alpha val="43137"/>
                    </a:srgbClr>
                  </a:outerShdw>
                </a:effectLst>
              </a:rPr>
              <a:t>GSAT, INSAT</a:t>
            </a:r>
          </a:p>
          <a:p>
            <a:pPr lvl="1">
              <a:buFont typeface="Wingdings" pitchFamily="2" charset="2"/>
              <a:buChar char="v"/>
            </a:pPr>
            <a:r>
              <a:rPr dirty="0" lang="en-IN" smtClean="0"/>
              <a:t>Navigation satellite </a:t>
            </a:r>
            <a:r>
              <a:rPr b="1" dirty="0" lang="en-IN" smtClean="0">
                <a:effectLst>
                  <a:outerShdw algn="tl" blurRad="38100" dir="2700000" dist="38100">
                    <a:srgbClr val="000000">
                      <a:alpha val="43137"/>
                    </a:srgbClr>
                  </a:outerShdw>
                </a:effectLst>
              </a:rPr>
              <a:t>like  NAVIC, INRSS</a:t>
            </a:r>
          </a:p>
          <a:p>
            <a:pPr lvl="1">
              <a:buFont typeface="Wingdings" pitchFamily="2" charset="2"/>
              <a:buChar char="v"/>
            </a:pPr>
            <a:r>
              <a:rPr dirty="0" lang="en-IN" smtClean="0"/>
              <a:t>Specific  </a:t>
            </a:r>
            <a:r>
              <a:rPr dirty="0" lang="en-IN"/>
              <a:t>purpose satellite </a:t>
            </a:r>
            <a:r>
              <a:rPr dirty="0" lang="en-IN" smtClean="0"/>
              <a:t>like  </a:t>
            </a:r>
            <a:r>
              <a:rPr b="1" dirty="0" lang="en-IN" smtClean="0">
                <a:effectLst>
                  <a:outerShdw algn="tl" blurRad="38100" dir="2700000" dist="38100">
                    <a:srgbClr val="000000">
                      <a:alpha val="43137"/>
                    </a:srgbClr>
                  </a:outerShdw>
                </a:effectLst>
              </a:rPr>
              <a:t>RESOURSESAT,CARTOSAT</a:t>
            </a:r>
            <a:r>
              <a:rPr b="1" dirty="0" lang="en-IN" smtClean="0">
                <a:effectLst>
                  <a:outerShdw algn="tl" blurRad="38100" dir="2700000" dist="38100">
                    <a:srgbClr val="000000">
                      <a:alpha val="43137"/>
                    </a:srgbClr>
                  </a:outerShdw>
                </a:effectLst>
              </a:rPr>
              <a:t>, WHEATERSAT</a:t>
            </a:r>
          </a:p>
          <a:p>
            <a:pPr lvl="1">
              <a:buFont typeface="Wingdings" pitchFamily="2" charset="2"/>
              <a:buChar char="v"/>
            </a:pPr>
            <a:r>
              <a:rPr dirty="0" lang="en-IN" smtClean="0"/>
              <a:t>Educational satellite like </a:t>
            </a:r>
            <a:r>
              <a:rPr b="1" dirty="0" lang="en-IN" smtClean="0">
                <a:effectLst>
                  <a:outerShdw algn="tl" blurRad="38100" dir="2700000" dist="38100">
                    <a:srgbClr val="000000">
                      <a:alpha val="43137"/>
                    </a:srgbClr>
                  </a:outerShdw>
                </a:effectLst>
              </a:rPr>
              <a:t>EDUSAT</a:t>
            </a:r>
          </a:p>
          <a:p>
            <a:pPr lvl="1">
              <a:buFont typeface="Wingdings" pitchFamily="2" charset="2"/>
              <a:buChar char="v"/>
            </a:pPr>
            <a:r>
              <a:rPr dirty="0" lang="en-IN" smtClean="0"/>
              <a:t>Defence satellite like </a:t>
            </a:r>
            <a:r>
              <a:rPr b="1" dirty="0" lang="en-IN" smtClean="0">
                <a:effectLst>
                  <a:outerShdw algn="tl" blurRad="38100" dir="2700000" dist="38100">
                    <a:srgbClr val="000000">
                      <a:alpha val="43137"/>
                    </a:srgbClr>
                  </a:outerShdw>
                </a:effectLst>
              </a:rPr>
              <a:t>DSCS, GSAT 7</a:t>
            </a:r>
          </a:p>
          <a:p>
            <a:pPr lvl="1"/>
            <a:endParaRPr b="1" dirty="0" sz="1600" lang="en-IN">
              <a:effectLst>
                <a:outerShdw algn="tl" blurRad="38100" dir="2700000" dist="38100">
                  <a:srgbClr val="000000">
                    <a:alpha val="43137"/>
                  </a:srgbClr>
                </a:outerShdw>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2"/>
                                        </p:tgtEl>
                                        <p:attrNameLst>
                                          <p:attrName>style.visibility</p:attrName>
                                        </p:attrNameLst>
                                      </p:cBhvr>
                                      <p:to>
                                        <p:strVal val="visible"/>
                                      </p:to>
                                    </p:set>
                                    <p:anim calcmode="lin" valueType="num">
                                      <p:cBhvr additive="base">
                                        <p:cTn dur="500" fill="hold" id="7"/>
                                        <p:tgtEl>
                                          <p:spTgt spid="1048632"/>
                                        </p:tgtEl>
                                        <p:attrNameLst>
                                          <p:attrName>ppt_x</p:attrName>
                                        </p:attrNameLst>
                                      </p:cBhvr>
                                      <p:tavLst>
                                        <p:tav tm="0">
                                          <p:val>
                                            <p:strVal val="#ppt_x"/>
                                          </p:val>
                                        </p:tav>
                                        <p:tav tm="100000">
                                          <p:val>
                                            <p:strVal val="#ppt_x"/>
                                          </p:val>
                                        </p:tav>
                                      </p:tavLst>
                                    </p:anim>
                                    <p:anim calcmode="lin" valueType="num">
                                      <p:cBhvr additive="base">
                                        <p:cTn dur="500" fill="hold" id="8"/>
                                        <p:tgtEl>
                                          <p:spTgt spid="104863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31" presetSubtype="0">
                                  <p:stCondLst>
                                    <p:cond delay="0"/>
                                  </p:stCondLst>
                                  <p:childTnLst>
                                    <p:set>
                                      <p:cBhvr>
                                        <p:cTn dur="1" fill="hold" id="12">
                                          <p:stCondLst>
                                            <p:cond delay="0"/>
                                          </p:stCondLst>
                                        </p:cTn>
                                        <p:tgtEl>
                                          <p:spTgt spid="1048633">
                                            <p:txEl>
                                              <p:pRg st="0" end="0"/>
                                            </p:txEl>
                                          </p:spTgt>
                                        </p:tgtEl>
                                        <p:attrNameLst>
                                          <p:attrName>style.visibility</p:attrName>
                                        </p:attrNameLst>
                                      </p:cBhvr>
                                      <p:to>
                                        <p:strVal val="visible"/>
                                      </p:to>
                                    </p:set>
                                    <p:anim calcmode="lin" valueType="num">
                                      <p:cBhvr>
                                        <p:cTn dur="1000" fill="hold" id="13"/>
                                        <p:tgtEl>
                                          <p:spTgt spid="1048633">
                                            <p:txEl>
                                              <p:pRg st="0" end="0"/>
                                            </p:txEl>
                                          </p:spTgt>
                                        </p:tgtEl>
                                        <p:attrNameLst>
                                          <p:attrName>ppt_w</p:attrName>
                                        </p:attrNameLst>
                                      </p:cBhvr>
                                      <p:tavLst>
                                        <p:tav tm="0">
                                          <p:val>
                                            <p:fltVal val="0.0"/>
                                          </p:val>
                                        </p:tav>
                                        <p:tav tm="100000">
                                          <p:val>
                                            <p:strVal val="#ppt_w"/>
                                          </p:val>
                                        </p:tav>
                                      </p:tavLst>
                                    </p:anim>
                                    <p:anim calcmode="lin" valueType="num">
                                      <p:cBhvr>
                                        <p:cTn dur="1000" fill="hold" id="14"/>
                                        <p:tgtEl>
                                          <p:spTgt spid="1048633">
                                            <p:txEl>
                                              <p:pRg st="0" end="0"/>
                                            </p:txEl>
                                          </p:spTgt>
                                        </p:tgtEl>
                                        <p:attrNameLst>
                                          <p:attrName>ppt_h</p:attrName>
                                        </p:attrNameLst>
                                      </p:cBhvr>
                                      <p:tavLst>
                                        <p:tav tm="0">
                                          <p:val>
                                            <p:fltVal val="0.0"/>
                                          </p:val>
                                        </p:tav>
                                        <p:tav tm="100000">
                                          <p:val>
                                            <p:strVal val="#ppt_h"/>
                                          </p:val>
                                        </p:tav>
                                      </p:tavLst>
                                    </p:anim>
                                    <p:anim calcmode="lin" valueType="num">
                                      <p:cBhvr>
                                        <p:cTn dur="1000" fill="hold" id="15"/>
                                        <p:tgtEl>
                                          <p:spTgt spid="1048633">
                                            <p:txEl>
                                              <p:pRg st="0" end="0"/>
                                            </p:txEl>
                                          </p:spTgt>
                                        </p:tgtEl>
                                        <p:attrNameLst>
                                          <p:attrName>style.rotation</p:attrName>
                                        </p:attrNameLst>
                                      </p:cBhvr>
                                      <p:tavLst>
                                        <p:tav tm="0">
                                          <p:val>
                                            <p:fltVal val="90.0"/>
                                          </p:val>
                                        </p:tav>
                                        <p:tav tm="100000">
                                          <p:val>
                                            <p:fltVal val="0.0"/>
                                          </p:val>
                                        </p:tav>
                                      </p:tavLst>
                                    </p:anim>
                                    <p:animEffect transition="in" filter="fade">
                                      <p:cBhvr>
                                        <p:cTn dur="1000" id="16"/>
                                        <p:tgtEl>
                                          <p:spTgt spid="1048633">
                                            <p:txEl>
                                              <p:pRg st="0" end="0"/>
                                            </p:txEl>
                                          </p:spTgt>
                                        </p:tgtEl>
                                      </p:cBhvr>
                                    </p:animEffect>
                                  </p:childTnLst>
                                </p:cTn>
                              </p:par>
                            </p:childTnLst>
                          </p:cTn>
                        </p:par>
                      </p:childTnLst>
                    </p:cTn>
                  </p:par>
                  <p:par>
                    <p:cTn fill="hold" id="17">
                      <p:stCondLst>
                        <p:cond delay="indefinite"/>
                      </p:stCondLst>
                      <p:childTnLst>
                        <p:par>
                          <p:cTn fill="hold" id="18">
                            <p:stCondLst>
                              <p:cond delay="0"/>
                            </p:stCondLst>
                            <p:childTnLst>
                              <p:par>
                                <p:cTn accel="50000" fill="hold" id="19" nodeType="clickEffect" presetClass="entr" presetID="38" presetSubtype="0">
                                  <p:stCondLst>
                                    <p:cond delay="0"/>
                                  </p:stCondLst>
                                  <p:iterate type="lt">
                                    <p:tmPct val="50000"/>
                                  </p:iterate>
                                  <p:childTnLst>
                                    <p:set>
                                      <p:cBhvr>
                                        <p:cTn dur="1" fill="hold" id="20">
                                          <p:stCondLst>
                                            <p:cond delay="0"/>
                                          </p:stCondLst>
                                        </p:cTn>
                                        <p:tgtEl>
                                          <p:spTgt spid="1048633">
                                            <p:txEl>
                                              <p:pRg st="1" end="1"/>
                                            </p:txEl>
                                          </p:spTgt>
                                        </p:tgtEl>
                                        <p:attrNameLst>
                                          <p:attrName>style.visibility</p:attrName>
                                        </p:attrNameLst>
                                      </p:cBhvr>
                                      <p:to>
                                        <p:strVal val="visible"/>
                                      </p:to>
                                    </p:set>
                                    <p:set>
                                      <p:cBhvr>
                                        <p:cTn dur="455" fill="hold" id="21">
                                          <p:stCondLst>
                                            <p:cond delay="0"/>
                                          </p:stCondLst>
                                        </p:cTn>
                                        <p:tgtEl>
                                          <p:spTgt spid="1048633">
                                            <p:txEl>
                                              <p:pRg st="1" end="1"/>
                                            </p:txEl>
                                          </p:spTgt>
                                        </p:tgtEl>
                                        <p:attrNameLst>
                                          <p:attrName>style.rotation</p:attrName>
                                        </p:attrNameLst>
                                      </p:cBhvr>
                                      <p:to>
                                        <p:strVal val="-45.0"/>
                                      </p:to>
                                    </p:set>
                                    <p:anim calcmode="lin" valueType="num">
                                      <p:cBhvr>
                                        <p:cTn dur="455" fill="hold" id="22">
                                          <p:stCondLst>
                                            <p:cond delay="455"/>
                                          </p:stCondLst>
                                        </p:cTn>
                                        <p:tgtEl>
                                          <p:spTgt spid="1048633">
                                            <p:txEl>
                                              <p:pRg st="1" end="1"/>
                                            </p:txEl>
                                          </p:spTgt>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23">
                                          <p:stCondLst>
                                            <p:cond delay="0"/>
                                          </p:stCondLst>
                                        </p:cTn>
                                        <p:tgtEl>
                                          <p:spTgt spid="1048633">
                                            <p:txEl>
                                              <p:pRg st="1" end="1"/>
                                            </p:txEl>
                                          </p:spTgt>
                                        </p:tgtEl>
                                        <p:attrNameLst>
                                          <p:attrName>ppt_y</p:attrName>
                                        </p:attrNameLst>
                                      </p:cBhvr>
                                      <p:tavLst>
                                        <p:tav tm="0">
                                          <p:val>
                                            <p:strVal val="#ppt_y-1"/>
                                          </p:val>
                                        </p:tav>
                                        <p:tav tm="100000">
                                          <p:val>
                                            <p:strVal val="#ppt_y-(0.354*#ppt_w-0.172*#ppt_h)"/>
                                          </p:val>
                                        </p:tav>
                                      </p:tavLst>
                                    </p:anim>
                                    <p:anim calcmode="lin" valueType="num">
                                      <p:cBhvr>
                                        <p:cTn autoRev="1" decel="50000" dur="156" fill="hold" id="24">
                                          <p:stCondLst>
                                            <p:cond delay="455"/>
                                          </p:stCondLst>
                                        </p:cTn>
                                        <p:tgtEl>
                                          <p:spTgt spid="104863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dur="136" fill="hold" id="25">
                                          <p:stCondLst>
                                            <p:cond delay="864"/>
                                          </p:stCondLst>
                                        </p:cTn>
                                        <p:tgtEl>
                                          <p:spTgt spid="1048633">
                                            <p:txEl>
                                              <p:pRg st="1" end="1"/>
                                            </p:txEl>
                                          </p:spTgt>
                                        </p:tgtEl>
                                        <p:attrNameLst>
                                          <p:attrName>ppt_y</p:attrName>
                                        </p:attrNameLst>
                                      </p:cBhvr>
                                      <p:tavLst>
                                        <p:tav tm="0">
                                          <p:val>
                                            <p:strVal val="#ppt_y-(0.354*#ppt_w-0.172*#ppt_h)"/>
                                          </p:val>
                                        </p:tav>
                                        <p:tav tm="100000">
                                          <p:val>
                                            <p:strVal val="#ppt_y"/>
                                          </p:val>
                                        </p:tav>
                                      </p:tavLst>
                                    </p:anim>
                                  </p:childTnLst>
                                </p:cTn>
                              </p:par>
                              <p:par>
                                <p:cTn accel="50000" fill="hold" id="26" nodeType="withEffect" presetClass="entr" presetID="38" presetSubtype="0">
                                  <p:stCondLst>
                                    <p:cond delay="0"/>
                                  </p:stCondLst>
                                  <p:iterate type="lt">
                                    <p:tmPct val="50000"/>
                                  </p:iterate>
                                  <p:childTnLst>
                                    <p:set>
                                      <p:cBhvr>
                                        <p:cTn dur="1" fill="hold" id="27">
                                          <p:stCondLst>
                                            <p:cond delay="0"/>
                                          </p:stCondLst>
                                        </p:cTn>
                                        <p:tgtEl>
                                          <p:spTgt spid="1048633">
                                            <p:txEl>
                                              <p:pRg st="2" end="2"/>
                                            </p:txEl>
                                          </p:spTgt>
                                        </p:tgtEl>
                                        <p:attrNameLst>
                                          <p:attrName>style.visibility</p:attrName>
                                        </p:attrNameLst>
                                      </p:cBhvr>
                                      <p:to>
                                        <p:strVal val="visible"/>
                                      </p:to>
                                    </p:set>
                                    <p:set>
                                      <p:cBhvr>
                                        <p:cTn dur="455" fill="hold" id="28">
                                          <p:stCondLst>
                                            <p:cond delay="0"/>
                                          </p:stCondLst>
                                        </p:cTn>
                                        <p:tgtEl>
                                          <p:spTgt spid="1048633">
                                            <p:txEl>
                                              <p:pRg st="2" end="2"/>
                                            </p:txEl>
                                          </p:spTgt>
                                        </p:tgtEl>
                                        <p:attrNameLst>
                                          <p:attrName>style.rotation</p:attrName>
                                        </p:attrNameLst>
                                      </p:cBhvr>
                                      <p:to>
                                        <p:strVal val="-45.0"/>
                                      </p:to>
                                    </p:set>
                                    <p:anim calcmode="lin" valueType="num">
                                      <p:cBhvr>
                                        <p:cTn dur="455" fill="hold" id="29">
                                          <p:stCondLst>
                                            <p:cond delay="455"/>
                                          </p:stCondLst>
                                        </p:cTn>
                                        <p:tgtEl>
                                          <p:spTgt spid="1048633">
                                            <p:txEl>
                                              <p:pRg st="2" end="2"/>
                                            </p:txEl>
                                          </p:spTgt>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30">
                                          <p:stCondLst>
                                            <p:cond delay="0"/>
                                          </p:stCondLst>
                                        </p:cTn>
                                        <p:tgtEl>
                                          <p:spTgt spid="1048633">
                                            <p:txEl>
                                              <p:pRg st="2" end="2"/>
                                            </p:txEl>
                                          </p:spTgt>
                                        </p:tgtEl>
                                        <p:attrNameLst>
                                          <p:attrName>ppt_y</p:attrName>
                                        </p:attrNameLst>
                                      </p:cBhvr>
                                      <p:tavLst>
                                        <p:tav tm="0">
                                          <p:val>
                                            <p:strVal val="#ppt_y-1"/>
                                          </p:val>
                                        </p:tav>
                                        <p:tav tm="100000">
                                          <p:val>
                                            <p:strVal val="#ppt_y-(0.354*#ppt_w-0.172*#ppt_h)"/>
                                          </p:val>
                                        </p:tav>
                                      </p:tavLst>
                                    </p:anim>
                                    <p:anim calcmode="lin" valueType="num">
                                      <p:cBhvr>
                                        <p:cTn autoRev="1" decel="50000" dur="156" fill="hold" id="31">
                                          <p:stCondLst>
                                            <p:cond delay="455"/>
                                          </p:stCondLst>
                                        </p:cTn>
                                        <p:tgtEl>
                                          <p:spTgt spid="104863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dur="136" fill="hold" id="32">
                                          <p:stCondLst>
                                            <p:cond delay="864"/>
                                          </p:stCondLst>
                                        </p:cTn>
                                        <p:tgtEl>
                                          <p:spTgt spid="1048633">
                                            <p:txEl>
                                              <p:pRg st="2" end="2"/>
                                            </p:txEl>
                                          </p:spTgt>
                                        </p:tgtEl>
                                        <p:attrNameLst>
                                          <p:attrName>ppt_y</p:attrName>
                                        </p:attrNameLst>
                                      </p:cBhvr>
                                      <p:tavLst>
                                        <p:tav tm="0">
                                          <p:val>
                                            <p:strVal val="#ppt_y-(0.354*#ppt_w-0.172*#ppt_h)"/>
                                          </p:val>
                                        </p:tav>
                                        <p:tav tm="100000">
                                          <p:val>
                                            <p:strVal val="#ppt_y"/>
                                          </p:val>
                                        </p:tav>
                                      </p:tavLst>
                                    </p:anim>
                                  </p:childTnLst>
                                </p:cTn>
                              </p:par>
                              <p:par>
                                <p:cTn accel="50000" fill="hold" id="33" nodeType="withEffect" presetClass="entr" presetID="38" presetSubtype="0">
                                  <p:stCondLst>
                                    <p:cond delay="0"/>
                                  </p:stCondLst>
                                  <p:iterate type="lt">
                                    <p:tmPct val="50000"/>
                                  </p:iterate>
                                  <p:childTnLst>
                                    <p:set>
                                      <p:cBhvr>
                                        <p:cTn dur="1" fill="hold" id="34">
                                          <p:stCondLst>
                                            <p:cond delay="0"/>
                                          </p:stCondLst>
                                        </p:cTn>
                                        <p:tgtEl>
                                          <p:spTgt spid="1048633">
                                            <p:txEl>
                                              <p:pRg st="3" end="3"/>
                                            </p:txEl>
                                          </p:spTgt>
                                        </p:tgtEl>
                                        <p:attrNameLst>
                                          <p:attrName>style.visibility</p:attrName>
                                        </p:attrNameLst>
                                      </p:cBhvr>
                                      <p:to>
                                        <p:strVal val="visible"/>
                                      </p:to>
                                    </p:set>
                                    <p:set>
                                      <p:cBhvr>
                                        <p:cTn dur="455" fill="hold" id="35">
                                          <p:stCondLst>
                                            <p:cond delay="0"/>
                                          </p:stCondLst>
                                        </p:cTn>
                                        <p:tgtEl>
                                          <p:spTgt spid="1048633">
                                            <p:txEl>
                                              <p:pRg st="3" end="3"/>
                                            </p:txEl>
                                          </p:spTgt>
                                        </p:tgtEl>
                                        <p:attrNameLst>
                                          <p:attrName>style.rotation</p:attrName>
                                        </p:attrNameLst>
                                      </p:cBhvr>
                                      <p:to>
                                        <p:strVal val="-45.0"/>
                                      </p:to>
                                    </p:set>
                                    <p:anim calcmode="lin" valueType="num">
                                      <p:cBhvr>
                                        <p:cTn dur="455" fill="hold" id="36">
                                          <p:stCondLst>
                                            <p:cond delay="455"/>
                                          </p:stCondLst>
                                        </p:cTn>
                                        <p:tgtEl>
                                          <p:spTgt spid="1048633">
                                            <p:txEl>
                                              <p:pRg st="3" end="3"/>
                                            </p:txEl>
                                          </p:spTgt>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37">
                                          <p:stCondLst>
                                            <p:cond delay="0"/>
                                          </p:stCondLst>
                                        </p:cTn>
                                        <p:tgtEl>
                                          <p:spTgt spid="1048633">
                                            <p:txEl>
                                              <p:pRg st="3" end="3"/>
                                            </p:txEl>
                                          </p:spTgt>
                                        </p:tgtEl>
                                        <p:attrNameLst>
                                          <p:attrName>ppt_y</p:attrName>
                                        </p:attrNameLst>
                                      </p:cBhvr>
                                      <p:tavLst>
                                        <p:tav tm="0">
                                          <p:val>
                                            <p:strVal val="#ppt_y-1"/>
                                          </p:val>
                                        </p:tav>
                                        <p:tav tm="100000">
                                          <p:val>
                                            <p:strVal val="#ppt_y-(0.354*#ppt_w-0.172*#ppt_h)"/>
                                          </p:val>
                                        </p:tav>
                                      </p:tavLst>
                                    </p:anim>
                                    <p:anim calcmode="lin" valueType="num">
                                      <p:cBhvr>
                                        <p:cTn autoRev="1" decel="50000" dur="156" fill="hold" id="38">
                                          <p:stCondLst>
                                            <p:cond delay="455"/>
                                          </p:stCondLst>
                                        </p:cTn>
                                        <p:tgtEl>
                                          <p:spTgt spid="104863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dur="136" fill="hold" id="39">
                                          <p:stCondLst>
                                            <p:cond delay="864"/>
                                          </p:stCondLst>
                                        </p:cTn>
                                        <p:tgtEl>
                                          <p:spTgt spid="1048633">
                                            <p:txEl>
                                              <p:pRg st="3" end="3"/>
                                            </p:txEl>
                                          </p:spTgt>
                                        </p:tgtEl>
                                        <p:attrNameLst>
                                          <p:attrName>ppt_y</p:attrName>
                                        </p:attrNameLst>
                                      </p:cBhvr>
                                      <p:tavLst>
                                        <p:tav tm="0">
                                          <p:val>
                                            <p:strVal val="#ppt_y-(0.354*#ppt_w-0.172*#ppt_h)"/>
                                          </p:val>
                                        </p:tav>
                                        <p:tav tm="100000">
                                          <p:val>
                                            <p:strVal val="#ppt_y"/>
                                          </p:val>
                                        </p:tav>
                                      </p:tavLst>
                                    </p:anim>
                                  </p:childTnLst>
                                </p:cTn>
                              </p:par>
                              <p:par>
                                <p:cTn accel="50000" fill="hold" id="40" nodeType="withEffect" presetClass="entr" presetID="38" presetSubtype="0">
                                  <p:stCondLst>
                                    <p:cond delay="0"/>
                                  </p:stCondLst>
                                  <p:iterate type="lt">
                                    <p:tmPct val="50000"/>
                                  </p:iterate>
                                  <p:childTnLst>
                                    <p:set>
                                      <p:cBhvr>
                                        <p:cTn dur="1" fill="hold" id="41">
                                          <p:stCondLst>
                                            <p:cond delay="0"/>
                                          </p:stCondLst>
                                        </p:cTn>
                                        <p:tgtEl>
                                          <p:spTgt spid="1048633">
                                            <p:txEl>
                                              <p:pRg st="4" end="4"/>
                                            </p:txEl>
                                          </p:spTgt>
                                        </p:tgtEl>
                                        <p:attrNameLst>
                                          <p:attrName>style.visibility</p:attrName>
                                        </p:attrNameLst>
                                      </p:cBhvr>
                                      <p:to>
                                        <p:strVal val="visible"/>
                                      </p:to>
                                    </p:set>
                                    <p:set>
                                      <p:cBhvr>
                                        <p:cTn dur="455" fill="hold" id="42">
                                          <p:stCondLst>
                                            <p:cond delay="0"/>
                                          </p:stCondLst>
                                        </p:cTn>
                                        <p:tgtEl>
                                          <p:spTgt spid="1048633">
                                            <p:txEl>
                                              <p:pRg st="4" end="4"/>
                                            </p:txEl>
                                          </p:spTgt>
                                        </p:tgtEl>
                                        <p:attrNameLst>
                                          <p:attrName>style.rotation</p:attrName>
                                        </p:attrNameLst>
                                      </p:cBhvr>
                                      <p:to>
                                        <p:strVal val="-45.0"/>
                                      </p:to>
                                    </p:set>
                                    <p:anim calcmode="lin" valueType="num">
                                      <p:cBhvr>
                                        <p:cTn dur="455" fill="hold" id="43">
                                          <p:stCondLst>
                                            <p:cond delay="455"/>
                                          </p:stCondLst>
                                        </p:cTn>
                                        <p:tgtEl>
                                          <p:spTgt spid="1048633">
                                            <p:txEl>
                                              <p:pRg st="4" end="4"/>
                                            </p:txEl>
                                          </p:spTgt>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44">
                                          <p:stCondLst>
                                            <p:cond delay="0"/>
                                          </p:stCondLst>
                                        </p:cTn>
                                        <p:tgtEl>
                                          <p:spTgt spid="1048633">
                                            <p:txEl>
                                              <p:pRg st="4" end="4"/>
                                            </p:txEl>
                                          </p:spTgt>
                                        </p:tgtEl>
                                        <p:attrNameLst>
                                          <p:attrName>ppt_y</p:attrName>
                                        </p:attrNameLst>
                                      </p:cBhvr>
                                      <p:tavLst>
                                        <p:tav tm="0">
                                          <p:val>
                                            <p:strVal val="#ppt_y-1"/>
                                          </p:val>
                                        </p:tav>
                                        <p:tav tm="100000">
                                          <p:val>
                                            <p:strVal val="#ppt_y-(0.354*#ppt_w-0.172*#ppt_h)"/>
                                          </p:val>
                                        </p:tav>
                                      </p:tavLst>
                                    </p:anim>
                                    <p:anim calcmode="lin" valueType="num">
                                      <p:cBhvr>
                                        <p:cTn autoRev="1" decel="50000" dur="156" fill="hold" id="45">
                                          <p:stCondLst>
                                            <p:cond delay="455"/>
                                          </p:stCondLst>
                                        </p:cTn>
                                        <p:tgtEl>
                                          <p:spTgt spid="104863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dur="136" fill="hold" id="46">
                                          <p:stCondLst>
                                            <p:cond delay="864"/>
                                          </p:stCondLst>
                                        </p:cTn>
                                        <p:tgtEl>
                                          <p:spTgt spid="1048633">
                                            <p:txEl>
                                              <p:pRg st="4" end="4"/>
                                            </p:txEl>
                                          </p:spTgt>
                                        </p:tgtEl>
                                        <p:attrNameLst>
                                          <p:attrName>ppt_y</p:attrName>
                                        </p:attrNameLst>
                                      </p:cBhvr>
                                      <p:tavLst>
                                        <p:tav tm="0">
                                          <p:val>
                                            <p:strVal val="#ppt_y-(0.354*#ppt_w-0.172*#ppt_h)"/>
                                          </p:val>
                                        </p:tav>
                                        <p:tav tm="100000">
                                          <p:val>
                                            <p:strVal val="#ppt_y"/>
                                          </p:val>
                                        </p:tav>
                                      </p:tavLst>
                                    </p:anim>
                                  </p:childTnLst>
                                </p:cTn>
                              </p:par>
                              <p:par>
                                <p:cTn accel="50000" fill="hold" id="47" nodeType="withEffect" presetClass="entr" presetID="38" presetSubtype="0">
                                  <p:stCondLst>
                                    <p:cond delay="0"/>
                                  </p:stCondLst>
                                  <p:iterate type="lt">
                                    <p:tmPct val="50000"/>
                                  </p:iterate>
                                  <p:childTnLst>
                                    <p:set>
                                      <p:cBhvr>
                                        <p:cTn dur="1" fill="hold" id="48">
                                          <p:stCondLst>
                                            <p:cond delay="0"/>
                                          </p:stCondLst>
                                        </p:cTn>
                                        <p:tgtEl>
                                          <p:spTgt spid="1048633">
                                            <p:txEl>
                                              <p:pRg st="5" end="5"/>
                                            </p:txEl>
                                          </p:spTgt>
                                        </p:tgtEl>
                                        <p:attrNameLst>
                                          <p:attrName>style.visibility</p:attrName>
                                        </p:attrNameLst>
                                      </p:cBhvr>
                                      <p:to>
                                        <p:strVal val="visible"/>
                                      </p:to>
                                    </p:set>
                                    <p:set>
                                      <p:cBhvr>
                                        <p:cTn dur="455" fill="hold" id="49">
                                          <p:stCondLst>
                                            <p:cond delay="0"/>
                                          </p:stCondLst>
                                        </p:cTn>
                                        <p:tgtEl>
                                          <p:spTgt spid="1048633">
                                            <p:txEl>
                                              <p:pRg st="5" end="5"/>
                                            </p:txEl>
                                          </p:spTgt>
                                        </p:tgtEl>
                                        <p:attrNameLst>
                                          <p:attrName>style.rotation</p:attrName>
                                        </p:attrNameLst>
                                      </p:cBhvr>
                                      <p:to>
                                        <p:strVal val="-45.0"/>
                                      </p:to>
                                    </p:set>
                                    <p:anim calcmode="lin" valueType="num">
                                      <p:cBhvr>
                                        <p:cTn dur="455" fill="hold" id="50">
                                          <p:stCondLst>
                                            <p:cond delay="455"/>
                                          </p:stCondLst>
                                        </p:cTn>
                                        <p:tgtEl>
                                          <p:spTgt spid="1048633">
                                            <p:txEl>
                                              <p:pRg st="5" end="5"/>
                                            </p:txEl>
                                          </p:spTgt>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51">
                                          <p:stCondLst>
                                            <p:cond delay="0"/>
                                          </p:stCondLst>
                                        </p:cTn>
                                        <p:tgtEl>
                                          <p:spTgt spid="1048633">
                                            <p:txEl>
                                              <p:pRg st="5" end="5"/>
                                            </p:txEl>
                                          </p:spTgt>
                                        </p:tgtEl>
                                        <p:attrNameLst>
                                          <p:attrName>ppt_y</p:attrName>
                                        </p:attrNameLst>
                                      </p:cBhvr>
                                      <p:tavLst>
                                        <p:tav tm="0">
                                          <p:val>
                                            <p:strVal val="#ppt_y-1"/>
                                          </p:val>
                                        </p:tav>
                                        <p:tav tm="100000">
                                          <p:val>
                                            <p:strVal val="#ppt_y-(0.354*#ppt_w-0.172*#ppt_h)"/>
                                          </p:val>
                                        </p:tav>
                                      </p:tavLst>
                                    </p:anim>
                                    <p:anim calcmode="lin" valueType="num">
                                      <p:cBhvr>
                                        <p:cTn autoRev="1" decel="50000" dur="156" fill="hold" id="52">
                                          <p:stCondLst>
                                            <p:cond delay="455"/>
                                          </p:stCondLst>
                                        </p:cTn>
                                        <p:tgtEl>
                                          <p:spTgt spid="104863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dur="136" fill="hold" id="53">
                                          <p:stCondLst>
                                            <p:cond delay="864"/>
                                          </p:stCondLst>
                                        </p:cTn>
                                        <p:tgtEl>
                                          <p:spTgt spid="104863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34"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35" name="Title 1"/>
          <p:cNvSpPr>
            <a:spLocks noGrp="1"/>
          </p:cNvSpPr>
          <p:nvPr>
            <p:ph type="title"/>
          </p:nvPr>
        </p:nvSpPr>
        <p:spPr/>
        <p:txBody>
          <a:bodyPr/>
          <a:p>
            <a:r>
              <a:rPr dirty="0" lang="en-IN"/>
              <a:t>Artificial satellites</a:t>
            </a:r>
          </a:p>
        </p:txBody>
      </p:sp>
      <p:sp>
        <p:nvSpPr>
          <p:cNvPr id="1048636" name="Content Placeholder 2"/>
          <p:cNvSpPr>
            <a:spLocks noGrp="1"/>
          </p:cNvSpPr>
          <p:nvPr>
            <p:ph idx="1"/>
          </p:nvPr>
        </p:nvSpPr>
        <p:spPr/>
        <p:txBody>
          <a:bodyPr>
            <a:normAutofit fontScale="95000" lnSpcReduction="10000"/>
          </a:bodyPr>
          <a:p>
            <a:pPr algn="ctr" indent="0" marL="0">
              <a:buNone/>
            </a:pPr>
            <a:r>
              <a:rPr b="1" dirty="0" i="1" lang="en-IN" u="sng" smtClean="0">
                <a:effectLst>
                  <a:outerShdw algn="tl" blurRad="38100" dir="2700000" dist="38100">
                    <a:srgbClr val="000000">
                      <a:alpha val="43137"/>
                    </a:srgbClr>
                  </a:outerShdw>
                </a:effectLst>
                <a:latin typeface="Times New Roman" pitchFamily="18" charset="0"/>
                <a:cs typeface="Times New Roman" pitchFamily="18" charset="0"/>
              </a:rPr>
              <a:t>Some facts </a:t>
            </a:r>
            <a:r>
              <a:rPr b="1" dirty="0" i="1" lang="en-IN" u="sng">
                <a:effectLst>
                  <a:outerShdw algn="tl" blurRad="38100" dir="2700000" dist="38100">
                    <a:srgbClr val="000000">
                      <a:alpha val="43137"/>
                    </a:srgbClr>
                  </a:outerShdw>
                </a:effectLst>
                <a:latin typeface="Times New Roman" pitchFamily="18" charset="0"/>
                <a:cs typeface="Times New Roman" pitchFamily="18" charset="0"/>
              </a:rPr>
              <a:t>about Artificial satellites </a:t>
            </a:r>
            <a:endParaRPr b="1" dirty="0" i="1" lang="en-IN" u="sng" smtClean="0">
              <a:effectLst>
                <a:outerShdw algn="tl" blurRad="38100" dir="2700000" dist="38100">
                  <a:srgbClr val="000000">
                    <a:alpha val="43137"/>
                  </a:srgbClr>
                </a:outerShdw>
              </a:effectLst>
              <a:latin typeface="Times New Roman" pitchFamily="18" charset="0"/>
              <a:cs typeface="Times New Roman" pitchFamily="18" charset="0"/>
            </a:endParaRPr>
          </a:p>
          <a:p>
            <a:pPr>
              <a:buFont typeface="Wingdings" pitchFamily="2" charset="2"/>
              <a:buChar char="Ø"/>
            </a:pPr>
            <a:r>
              <a:rPr dirty="0" sz="2000" lang="en-IN">
                <a:latin typeface="Times New Roman" pitchFamily="18" charset="0"/>
                <a:cs typeface="Times New Roman" pitchFamily="18" charset="0"/>
              </a:rPr>
              <a:t>T</a:t>
            </a:r>
            <a:r>
              <a:rPr dirty="0" sz="2000" lang="en-IN" smtClean="0">
                <a:latin typeface="Times New Roman" pitchFamily="18" charset="0"/>
                <a:cs typeface="Times New Roman" pitchFamily="18" charset="0"/>
              </a:rPr>
              <a:t>hey are in state of constant free fall </a:t>
            </a:r>
          </a:p>
          <a:p>
            <a:pPr>
              <a:buFont typeface="Wingdings" pitchFamily="2" charset="2"/>
              <a:buChar char="Ø"/>
            </a:pPr>
            <a:r>
              <a:rPr dirty="0" sz="2000" lang="en-IN" smtClean="0">
                <a:latin typeface="Times New Roman" pitchFamily="18" charset="0"/>
                <a:cs typeface="Times New Roman" pitchFamily="18" charset="0"/>
              </a:rPr>
              <a:t>There are more than </a:t>
            </a:r>
            <a:r>
              <a:rPr dirty="0" sz="2000" lang="en-IN" smtClean="0">
                <a:latin typeface="Times New Roman" pitchFamily="18" charset="0"/>
                <a:cs typeface="Times New Roman" pitchFamily="18" charset="0"/>
              </a:rPr>
              <a:t>2500 </a:t>
            </a:r>
            <a:r>
              <a:rPr dirty="0" sz="2000" lang="en-IN" smtClean="0">
                <a:latin typeface="Times New Roman" pitchFamily="18" charset="0"/>
                <a:cs typeface="Times New Roman" pitchFamily="18" charset="0"/>
              </a:rPr>
              <a:t>artificial satellite around earth</a:t>
            </a:r>
          </a:p>
          <a:p>
            <a:pPr>
              <a:buFont typeface="Wingdings" pitchFamily="2" charset="2"/>
              <a:buChar char="Ø"/>
            </a:pPr>
            <a:r>
              <a:rPr dirty="0" sz="2000" lang="en-IN" smtClean="0">
                <a:latin typeface="Times New Roman" pitchFamily="18" charset="0"/>
                <a:cs typeface="Times New Roman" pitchFamily="18" charset="0"/>
              </a:rPr>
              <a:t>Any wear and tear in satellite can cause serious damage as each fragment is moving with such high speed.</a:t>
            </a:r>
          </a:p>
          <a:p>
            <a:pPr>
              <a:buFont typeface="Wingdings" pitchFamily="2" charset="2"/>
              <a:buChar char="Ø"/>
            </a:pPr>
            <a:r>
              <a:rPr dirty="0" sz="2000" lang="en-IN" smtClean="0">
                <a:latin typeface="Times New Roman" pitchFamily="18" charset="0"/>
                <a:cs typeface="Times New Roman" pitchFamily="18" charset="0"/>
              </a:rPr>
              <a:t>7 navigation satellites are required to completely map earth</a:t>
            </a:r>
          </a:p>
          <a:p>
            <a:pPr>
              <a:buFont typeface="Wingdings" pitchFamily="2" charset="2"/>
              <a:buChar char="Ø"/>
            </a:pPr>
            <a:r>
              <a:rPr dirty="0" sz="2000" lang="en-IN" smtClean="0">
                <a:latin typeface="Times New Roman" pitchFamily="18" charset="0"/>
                <a:cs typeface="Times New Roman" pitchFamily="18" charset="0"/>
              </a:rPr>
              <a:t>India currently hold record of sending 104 satellite in one go. (</a:t>
            </a:r>
            <a:r>
              <a:rPr b="1" dirty="0" sz="2000" lang="en-IN" smtClean="0">
                <a:latin typeface="Times New Roman" pitchFamily="18" charset="0"/>
                <a:cs typeface="Times New Roman" pitchFamily="18" charset="0"/>
              </a:rPr>
              <a:t>US-{88 </a:t>
            </a:r>
            <a:r>
              <a:rPr b="1" dirty="0" sz="2000" lang="en-IN">
                <a:latin typeface="Times New Roman" pitchFamily="18" charset="0"/>
                <a:cs typeface="Times New Roman" pitchFamily="18" charset="0"/>
              </a:rPr>
              <a:t>Doves from Planet </a:t>
            </a:r>
            <a:r>
              <a:rPr b="1" dirty="0" sz="2000" lang="en-IN" err="1" smtClean="0">
                <a:latin typeface="Times New Roman" pitchFamily="18" charset="0"/>
                <a:cs typeface="Times New Roman" pitchFamily="18" charset="0"/>
              </a:rPr>
              <a:t>Inc</a:t>
            </a:r>
            <a:r>
              <a:rPr b="1" dirty="0" sz="2000" lang="en-IN" smtClean="0">
                <a:latin typeface="Times New Roman" pitchFamily="18" charset="0"/>
                <a:cs typeface="Times New Roman" pitchFamily="18" charset="0"/>
              </a:rPr>
              <a:t> ,</a:t>
            </a:r>
            <a:r>
              <a:rPr b="1" dirty="0" sz="2000" lang="en-IN">
                <a:latin typeface="Times New Roman" pitchFamily="18" charset="0"/>
                <a:cs typeface="Times New Roman" pitchFamily="18" charset="0"/>
              </a:rPr>
              <a:t> 8 </a:t>
            </a:r>
            <a:r>
              <a:rPr b="1" dirty="0" sz="2000" lang="en-IN" err="1">
                <a:latin typeface="Times New Roman" pitchFamily="18" charset="0"/>
                <a:cs typeface="Times New Roman" pitchFamily="18" charset="0"/>
              </a:rPr>
              <a:t>nanos</a:t>
            </a:r>
            <a:r>
              <a:rPr b="1" dirty="0" sz="2000" lang="en-IN">
                <a:latin typeface="Times New Roman" pitchFamily="18" charset="0"/>
                <a:cs typeface="Times New Roman" pitchFamily="18" charset="0"/>
              </a:rPr>
              <a:t> from </a:t>
            </a:r>
            <a:r>
              <a:rPr b="1" dirty="0" sz="2000" lang="en-IN" smtClean="0">
                <a:latin typeface="Times New Roman" pitchFamily="18" charset="0"/>
                <a:cs typeface="Times New Roman" pitchFamily="18" charset="0"/>
              </a:rPr>
              <a:t>LEMUR}, </a:t>
            </a:r>
            <a:r>
              <a:rPr b="1" dirty="0" sz="2000" lang="en-IN">
                <a:latin typeface="Times New Roman" pitchFamily="18" charset="0"/>
                <a:cs typeface="Times New Roman" pitchFamily="18" charset="0"/>
              </a:rPr>
              <a:t>NETHERLANDS- </a:t>
            </a:r>
            <a:r>
              <a:rPr b="1" dirty="0" sz="2000" lang="en-IN" smtClean="0">
                <a:latin typeface="Times New Roman" pitchFamily="18" charset="0"/>
                <a:cs typeface="Times New Roman" pitchFamily="18" charset="0"/>
              </a:rPr>
              <a:t>PEASSS, </a:t>
            </a:r>
            <a:r>
              <a:rPr b="1" dirty="0" sz="2000" lang="en-IN">
                <a:latin typeface="Times New Roman" pitchFamily="18" charset="0"/>
                <a:cs typeface="Times New Roman" pitchFamily="18" charset="0"/>
              </a:rPr>
              <a:t>SWITZERLAND- </a:t>
            </a:r>
            <a:r>
              <a:rPr b="1" dirty="0" sz="2000" lang="en-IN" smtClean="0">
                <a:latin typeface="Times New Roman" pitchFamily="18" charset="0"/>
                <a:cs typeface="Times New Roman" pitchFamily="18" charset="0"/>
              </a:rPr>
              <a:t>DIDO-2, </a:t>
            </a:r>
            <a:r>
              <a:rPr b="1" dirty="0" sz="2000" lang="en-IN">
                <a:latin typeface="Times New Roman" pitchFamily="18" charset="0"/>
                <a:cs typeface="Times New Roman" pitchFamily="18" charset="0"/>
              </a:rPr>
              <a:t>ISRAEL- </a:t>
            </a:r>
            <a:r>
              <a:rPr b="1" dirty="0" sz="2000" lang="en-IN" err="1" smtClean="0">
                <a:latin typeface="Times New Roman" pitchFamily="18" charset="0"/>
                <a:cs typeface="Times New Roman" pitchFamily="18" charset="0"/>
              </a:rPr>
              <a:t>BGUSat</a:t>
            </a:r>
            <a:r>
              <a:rPr b="1" dirty="0" sz="2000" lang="en-IN" smtClean="0">
                <a:latin typeface="Times New Roman" pitchFamily="18" charset="0"/>
                <a:cs typeface="Times New Roman" pitchFamily="18" charset="0"/>
              </a:rPr>
              <a:t>,</a:t>
            </a:r>
            <a:r>
              <a:rPr b="1" dirty="0" sz="2000" lang="en-IN">
                <a:latin typeface="Times New Roman" pitchFamily="18" charset="0"/>
                <a:cs typeface="Times New Roman" pitchFamily="18" charset="0"/>
              </a:rPr>
              <a:t> KAZHAKSTAN- </a:t>
            </a:r>
            <a:r>
              <a:rPr b="1" dirty="0" sz="2000" lang="en-IN" smtClean="0">
                <a:latin typeface="Times New Roman" pitchFamily="18" charset="0"/>
                <a:cs typeface="Times New Roman" pitchFamily="18" charset="0"/>
              </a:rPr>
              <a:t>Al-Farabi-1,</a:t>
            </a:r>
            <a:r>
              <a:rPr b="1" dirty="0" sz="2000" lang="en-IN">
                <a:latin typeface="Times New Roman" pitchFamily="18" charset="0"/>
                <a:cs typeface="Times New Roman" pitchFamily="18" charset="0"/>
              </a:rPr>
              <a:t> UAE- </a:t>
            </a:r>
            <a:r>
              <a:rPr b="1" dirty="0" sz="2000" lang="en-IN" smtClean="0">
                <a:latin typeface="Times New Roman" pitchFamily="18" charset="0"/>
                <a:cs typeface="Times New Roman" pitchFamily="18" charset="0"/>
              </a:rPr>
              <a:t>Nayif-1, INDIA - INS-1A INS-1B, CARTOSAT-2</a:t>
            </a:r>
            <a:r>
              <a:rPr b="1" dirty="0" sz="2000" lang="en-IN" smtClean="0">
                <a:latin typeface="Times New Roman" pitchFamily="18" charset="0"/>
                <a:cs typeface="Times New Roman" pitchFamily="18" charset="0"/>
              </a:rPr>
              <a:t>)</a:t>
            </a:r>
          </a:p>
          <a:p>
            <a:pPr>
              <a:buFont typeface="Wingdings" pitchFamily="2" charset="2"/>
              <a:buChar char="Ø"/>
            </a:pPr>
            <a:r>
              <a:rPr dirty="0" sz="2000" lang="en-IN">
                <a:solidFill>
                  <a:srgbClr val="434343"/>
                </a:solidFill>
                <a:latin typeface="Times New Roman" pitchFamily="18" charset="0"/>
                <a:cs typeface="Times New Roman" pitchFamily="18" charset="0"/>
              </a:rPr>
              <a:t>Satellites travel at 18,000 miles per hour. That means in a given day, satellites can travel the entire circumference of the Earth about 14 times</a:t>
            </a:r>
            <a:r>
              <a:rPr dirty="0" sz="2000" lang="en-IN" smtClean="0">
                <a:solidFill>
                  <a:srgbClr val="434343"/>
                </a:solidFill>
                <a:latin typeface="Times New Roman" pitchFamily="18" charset="0"/>
                <a:cs typeface="Times New Roman" pitchFamily="18" charset="0"/>
              </a:rPr>
              <a:t>.</a:t>
            </a:r>
          </a:p>
          <a:p>
            <a:pPr>
              <a:buFont typeface="Wingdings" pitchFamily="2" charset="2"/>
              <a:buChar char="Ø"/>
            </a:pPr>
            <a:endParaRPr dirty="0" sz="2000" lang="en-IN">
              <a:solidFill>
                <a:srgbClr val="434343"/>
              </a:solidFill>
              <a:latin typeface="Times New Roman" pitchFamily="18" charset="0"/>
              <a:cs typeface="Times New Roman" pitchFamily="18" charset="0"/>
            </a:endParaRPr>
          </a:p>
          <a:p>
            <a:pPr indent="0" marL="0">
              <a:buNone/>
            </a:pPr>
            <a:endParaRPr dirty="0" sz="2000" lang="en-IN">
              <a:latin typeface="Times New Roman" pitchFamily="18" charset="0"/>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635"/>
                                        </p:tgtEl>
                                        <p:attrNameLst>
                                          <p:attrName>style.visibility</p:attrName>
                                        </p:attrNameLst>
                                      </p:cBhvr>
                                      <p:to>
                                        <p:strVal val="visible"/>
                                      </p:to>
                                    </p:set>
                                    <p:animEffect transition="in" filter="fade">
                                      <p:cBhvr>
                                        <p:cTn dur="500" id="7"/>
                                        <p:tgtEl>
                                          <p:spTgt spid="104863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 presetSubtype="0">
                                  <p:stCondLst>
                                    <p:cond delay="0"/>
                                  </p:stCondLst>
                                  <p:childTnLst>
                                    <p:set>
                                      <p:cBhvr>
                                        <p:cTn dur="1" fill="hold" id="11">
                                          <p:stCondLst>
                                            <p:cond delay="0"/>
                                          </p:stCondLst>
                                        </p:cTn>
                                        <p:tgtEl>
                                          <p:spTgt spid="1048636">
                                            <p:txEl>
                                              <p:pRg st="0" end="0"/>
                                            </p:txEl>
                                          </p:spTgt>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4" presetSubtype="10">
                                  <p:stCondLst>
                                    <p:cond delay="0"/>
                                  </p:stCondLst>
                                  <p:childTnLst>
                                    <p:set>
                                      <p:cBhvr>
                                        <p:cTn dur="1" fill="hold" id="15">
                                          <p:stCondLst>
                                            <p:cond delay="0"/>
                                          </p:stCondLst>
                                        </p:cTn>
                                        <p:tgtEl>
                                          <p:spTgt spid="1048636">
                                            <p:txEl>
                                              <p:pRg st="1" end="1"/>
                                            </p:txEl>
                                          </p:spTgt>
                                        </p:tgtEl>
                                        <p:attrNameLst>
                                          <p:attrName>style.visibility</p:attrName>
                                        </p:attrNameLst>
                                      </p:cBhvr>
                                      <p:to>
                                        <p:strVal val="visible"/>
                                      </p:to>
                                    </p:set>
                                    <p:animEffect transition="in" filter="randombar(horizontal)">
                                      <p:cBhvr>
                                        <p:cTn dur="500" id="16"/>
                                        <p:tgtEl>
                                          <p:spTgt spid="1048636">
                                            <p:txEl>
                                              <p:pRg st="1" end="1"/>
                                            </p:txEl>
                                          </p:spTgt>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6" presetSubtype="21">
                                  <p:stCondLst>
                                    <p:cond delay="0"/>
                                  </p:stCondLst>
                                  <p:childTnLst>
                                    <p:set>
                                      <p:cBhvr>
                                        <p:cTn dur="1" fill="hold" id="20">
                                          <p:stCondLst>
                                            <p:cond delay="0"/>
                                          </p:stCondLst>
                                        </p:cTn>
                                        <p:tgtEl>
                                          <p:spTgt spid="1048636">
                                            <p:txEl>
                                              <p:pRg st="2" end="2"/>
                                            </p:txEl>
                                          </p:spTgt>
                                        </p:tgtEl>
                                        <p:attrNameLst>
                                          <p:attrName>style.visibility</p:attrName>
                                        </p:attrNameLst>
                                      </p:cBhvr>
                                      <p:to>
                                        <p:strVal val="visible"/>
                                      </p:to>
                                    </p:set>
                                    <p:animEffect transition="in" filter="barn(inVertical)">
                                      <p:cBhvr>
                                        <p:cTn dur="500" id="21"/>
                                        <p:tgtEl>
                                          <p:spTgt spid="1048636">
                                            <p:txEl>
                                              <p:pRg st="2" end="2"/>
                                            </p:txEl>
                                          </p:spTgt>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2" presetSubtype="4">
                                  <p:stCondLst>
                                    <p:cond delay="0"/>
                                  </p:stCondLst>
                                  <p:childTnLst>
                                    <p:set>
                                      <p:cBhvr>
                                        <p:cTn dur="1" fill="hold" id="25">
                                          <p:stCondLst>
                                            <p:cond delay="0"/>
                                          </p:stCondLst>
                                        </p:cTn>
                                        <p:tgtEl>
                                          <p:spTgt spid="1048636">
                                            <p:txEl>
                                              <p:pRg st="3" end="3"/>
                                            </p:txEl>
                                          </p:spTgt>
                                        </p:tgtEl>
                                        <p:attrNameLst>
                                          <p:attrName>style.visibility</p:attrName>
                                        </p:attrNameLst>
                                      </p:cBhvr>
                                      <p:to>
                                        <p:strVal val="visible"/>
                                      </p:to>
                                    </p:set>
                                    <p:animEffect transition="in" filter="wipe(down)">
                                      <p:cBhvr>
                                        <p:cTn dur="500" id="26"/>
                                        <p:tgtEl>
                                          <p:spTgt spid="1048636">
                                            <p:txEl>
                                              <p:pRg st="3" end="3"/>
                                            </p:txEl>
                                          </p:spTgt>
                                        </p:tgtEl>
                                      </p:cBhvr>
                                    </p:animEffect>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6" presetSubtype="16">
                                  <p:stCondLst>
                                    <p:cond delay="0"/>
                                  </p:stCondLst>
                                  <p:childTnLst>
                                    <p:set>
                                      <p:cBhvr>
                                        <p:cTn dur="1" fill="hold" id="30">
                                          <p:stCondLst>
                                            <p:cond delay="0"/>
                                          </p:stCondLst>
                                        </p:cTn>
                                        <p:tgtEl>
                                          <p:spTgt spid="1048636">
                                            <p:txEl>
                                              <p:pRg st="4" end="4"/>
                                            </p:txEl>
                                          </p:spTgt>
                                        </p:tgtEl>
                                        <p:attrNameLst>
                                          <p:attrName>style.visibility</p:attrName>
                                        </p:attrNameLst>
                                      </p:cBhvr>
                                      <p:to>
                                        <p:strVal val="visible"/>
                                      </p:to>
                                    </p:set>
                                    <p:animEffect transition="in" filter="circle(in)">
                                      <p:cBhvr>
                                        <p:cTn dur="2000" id="31"/>
                                        <p:tgtEl>
                                          <p:spTgt spid="1048636">
                                            <p:txEl>
                                              <p:pRg st="4" end="4"/>
                                            </p:txEl>
                                          </p:spTgt>
                                        </p:tgtEl>
                                      </p:cBhvr>
                                    </p:animEffect>
                                  </p:childTnLst>
                                </p:cTn>
                              </p:par>
                            </p:childTnLst>
                          </p:cTn>
                        </p:par>
                      </p:childTnLst>
                    </p:cTn>
                  </p:par>
                  <p:par>
                    <p:cTn fill="hold" id="32">
                      <p:stCondLst>
                        <p:cond delay="indefinite"/>
                      </p:stCondLst>
                      <p:childTnLst>
                        <p:par>
                          <p:cTn fill="hold" id="33">
                            <p:stCondLst>
                              <p:cond delay="0"/>
                            </p:stCondLst>
                            <p:childTnLst>
                              <p:par>
                                <p:cTn fill="hold" id="34" nodeType="clickEffect" presetClass="entr" presetID="14" presetSubtype="10">
                                  <p:stCondLst>
                                    <p:cond delay="0"/>
                                  </p:stCondLst>
                                  <p:childTnLst>
                                    <p:set>
                                      <p:cBhvr>
                                        <p:cTn dur="1" fill="hold" id="35">
                                          <p:stCondLst>
                                            <p:cond delay="0"/>
                                          </p:stCondLst>
                                        </p:cTn>
                                        <p:tgtEl>
                                          <p:spTgt spid="1048636">
                                            <p:txEl>
                                              <p:pRg st="5" end="5"/>
                                            </p:txEl>
                                          </p:spTgt>
                                        </p:tgtEl>
                                        <p:attrNameLst>
                                          <p:attrName>style.visibility</p:attrName>
                                        </p:attrNameLst>
                                      </p:cBhvr>
                                      <p:to>
                                        <p:strVal val="visible"/>
                                      </p:to>
                                    </p:set>
                                    <p:animEffect transition="in" filter="randombar(horizontal)">
                                      <p:cBhvr>
                                        <p:cTn dur="500" id="36"/>
                                        <p:tgtEl>
                                          <p:spTgt spid="1048636">
                                            <p:txEl>
                                              <p:pRg st="5" end="5"/>
                                            </p:txEl>
                                          </p:spTgt>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42" presetSubtype="0">
                                  <p:stCondLst>
                                    <p:cond delay="0"/>
                                  </p:stCondLst>
                                  <p:childTnLst>
                                    <p:set>
                                      <p:cBhvr>
                                        <p:cTn dur="1" fill="hold" id="40">
                                          <p:stCondLst>
                                            <p:cond delay="0"/>
                                          </p:stCondLst>
                                        </p:cTn>
                                        <p:tgtEl>
                                          <p:spTgt spid="1048636">
                                            <p:txEl>
                                              <p:pRg st="6" end="6"/>
                                            </p:txEl>
                                          </p:spTgt>
                                        </p:tgtEl>
                                        <p:attrNameLst>
                                          <p:attrName>style.visibility</p:attrName>
                                        </p:attrNameLst>
                                      </p:cBhvr>
                                      <p:to>
                                        <p:strVal val="visible"/>
                                      </p:to>
                                    </p:set>
                                    <p:animEffect transition="in" filter="fade">
                                      <p:cBhvr>
                                        <p:cTn dur="1000" id="41"/>
                                        <p:tgtEl>
                                          <p:spTgt spid="1048636">
                                            <p:txEl>
                                              <p:pRg st="6" end="6"/>
                                            </p:txEl>
                                          </p:spTgt>
                                        </p:tgtEl>
                                      </p:cBhvr>
                                    </p:animEffect>
                                    <p:anim calcmode="lin" valueType="num">
                                      <p:cBhvr>
                                        <p:cTn dur="1000" fill="hold" id="42"/>
                                        <p:tgtEl>
                                          <p:spTgt spid="1048636">
                                            <p:txEl>
                                              <p:pRg st="6" end="6"/>
                                            </p:txEl>
                                          </p:spTgt>
                                        </p:tgtEl>
                                        <p:attrNameLst>
                                          <p:attrName>ppt_x</p:attrName>
                                        </p:attrNameLst>
                                      </p:cBhvr>
                                      <p:tavLst>
                                        <p:tav tm="0">
                                          <p:val>
                                            <p:strVal val="#ppt_x"/>
                                          </p:val>
                                        </p:tav>
                                        <p:tav tm="100000">
                                          <p:val>
                                            <p:strVal val="#ppt_x"/>
                                          </p:val>
                                        </p:tav>
                                      </p:tavLst>
                                    </p:anim>
                                    <p:anim calcmode="lin" valueType="num">
                                      <p:cBhvr>
                                        <p:cTn dur="1000" fill="hold" id="43"/>
                                        <p:tgtEl>
                                          <p:spTgt spid="10486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37"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38" name="Title 1"/>
          <p:cNvSpPr>
            <a:spLocks noGrp="1"/>
          </p:cNvSpPr>
          <p:nvPr>
            <p:ph type="title"/>
          </p:nvPr>
        </p:nvSpPr>
        <p:spPr/>
        <p:txBody>
          <a:bodyPr/>
          <a:p>
            <a:r>
              <a:rPr dirty="0" lang="en-IN"/>
              <a:t>Artificial satellites</a:t>
            </a:r>
          </a:p>
        </p:txBody>
      </p:sp>
      <p:sp>
        <p:nvSpPr>
          <p:cNvPr id="1048639" name="Content Placeholder 2"/>
          <p:cNvSpPr>
            <a:spLocks noGrp="1"/>
          </p:cNvSpPr>
          <p:nvPr>
            <p:ph idx="1"/>
          </p:nvPr>
        </p:nvSpPr>
        <p:spPr/>
        <p:txBody>
          <a:bodyPr>
            <a:noAutofit/>
          </a:bodyPr>
          <a:p>
            <a:pPr>
              <a:buFont typeface="Wingdings" pitchFamily="2" charset="2"/>
              <a:buChar char="Ø"/>
            </a:pPr>
            <a:r>
              <a:rPr dirty="0" sz="1800" lang="en-IN" smtClean="0">
                <a:latin typeface="Times New Roman" pitchFamily="18" charset="0"/>
                <a:cs typeface="Times New Roman" pitchFamily="18" charset="0"/>
              </a:rPr>
              <a:t>In October 1957, the Soviet Union launched Sputnik 1 which was the world's first artificial satellite to be sent into space orbit.</a:t>
            </a:r>
          </a:p>
          <a:p>
            <a:pPr>
              <a:buFont typeface="Wingdings" pitchFamily="2" charset="2"/>
              <a:buChar char="Ø"/>
            </a:pPr>
            <a:r>
              <a:rPr dirty="0" sz="1800" lang="en-IN" smtClean="0">
                <a:latin typeface="Times New Roman" pitchFamily="18" charset="0"/>
                <a:cs typeface="Times New Roman" pitchFamily="18" charset="0"/>
              </a:rPr>
              <a:t>Sputnik 2, launched in November 1957, carried the first living creature into orbit, a dog named </a:t>
            </a:r>
            <a:r>
              <a:rPr b="1" dirty="0" sz="1800" lang="en-IN" smtClean="0">
                <a:latin typeface="Times New Roman" pitchFamily="18" charset="0"/>
                <a:cs typeface="Times New Roman" pitchFamily="18" charset="0"/>
              </a:rPr>
              <a:t>Laika.</a:t>
            </a:r>
          </a:p>
          <a:p>
            <a:pPr>
              <a:buFont typeface="Wingdings" pitchFamily="2" charset="2"/>
              <a:buChar char="Ø"/>
            </a:pPr>
            <a:r>
              <a:rPr dirty="0" sz="1800" lang="en-IN" smtClean="0">
                <a:latin typeface="Times New Roman" pitchFamily="18" charset="0"/>
                <a:cs typeface="Times New Roman" pitchFamily="18" charset="0"/>
              </a:rPr>
              <a:t>Just three months after the Soviet Unions first successful satellite launch, the USA launched its first satellite, Explorer 1, in January 1958.</a:t>
            </a:r>
          </a:p>
          <a:p>
            <a:pPr>
              <a:buFont typeface="Wingdings" pitchFamily="2" charset="2"/>
              <a:buChar char="Ø"/>
            </a:pPr>
            <a:r>
              <a:rPr dirty="0" sz="1800" lang="en-IN" smtClean="0">
                <a:latin typeface="Times New Roman" pitchFamily="18" charset="0"/>
                <a:cs typeface="Times New Roman" pitchFamily="18" charset="0"/>
              </a:rPr>
              <a:t>The International Space Station (ISS) is the largest artificial satellite currently orbiting Earth.</a:t>
            </a:r>
          </a:p>
          <a:p>
            <a:pPr>
              <a:buFont typeface="Wingdings" pitchFamily="2" charset="2"/>
              <a:buChar char="Ø"/>
            </a:pPr>
            <a:r>
              <a:rPr dirty="0" sz="1800" lang="en-IN" smtClean="0">
                <a:latin typeface="Times New Roman" pitchFamily="18" charset="0"/>
                <a:cs typeface="Times New Roman" pitchFamily="18" charset="0"/>
              </a:rPr>
              <a:t>A geostationary satellite orbits Earth from west to east over the equator. It moves in the same direction and speed as Earth is spinning, therefore from Earth, these satellites don't appear to be moving.</a:t>
            </a:r>
          </a:p>
          <a:p>
            <a:pPr>
              <a:buFont typeface="Wingdings" pitchFamily="2" charset="2"/>
              <a:buChar char="Ø"/>
            </a:pPr>
            <a:r>
              <a:rPr dirty="0" sz="1800" lang="en-IN" smtClean="0">
                <a:latin typeface="Times New Roman" pitchFamily="18" charset="0"/>
                <a:cs typeface="Times New Roman" pitchFamily="18" charset="0"/>
              </a:rPr>
              <a:t>Polar-orbiting satellites orbit Earth in a north-south direction from pole to pole, so as Earth spins underneath, these satellites scan the entire globe strip by strip.</a:t>
            </a:r>
          </a:p>
          <a:p>
            <a:pPr>
              <a:buFont typeface="Wingdings" pitchFamily="2" charset="2"/>
              <a:buChar char="Ø"/>
            </a:pPr>
            <a:endParaRPr dirty="0" sz="1800" lang="en-IN">
              <a:latin typeface="Times New Roman" pitchFamily="18" charset="0"/>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39">
                                            <p:txEl>
                                              <p:pRg st="0" end="0"/>
                                            </p:txEl>
                                          </p:spTgt>
                                        </p:tgtEl>
                                        <p:attrNameLst>
                                          <p:attrName>style.visibility</p:attrName>
                                        </p:attrNameLst>
                                      </p:cBhvr>
                                      <p:to>
                                        <p:strVal val="visible"/>
                                      </p:to>
                                    </p:set>
                                    <p:animEffect transition="in" filter="fade">
                                      <p:cBhvr>
                                        <p:cTn dur="500" id="7"/>
                                        <p:tgtEl>
                                          <p:spTgt spid="104863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1048639">
                                            <p:txEl>
                                              <p:pRg st="1" end="1"/>
                                            </p:txEl>
                                          </p:spTgt>
                                        </p:tgtEl>
                                        <p:attrNameLst>
                                          <p:attrName>style.visibility</p:attrName>
                                        </p:attrNameLst>
                                      </p:cBhvr>
                                      <p:to>
                                        <p:strVal val="visible"/>
                                      </p:to>
                                    </p:set>
                                    <p:animEffect transition="in" filter="fade">
                                      <p:cBhvr>
                                        <p:cTn dur="500" id="12"/>
                                        <p:tgtEl>
                                          <p:spTgt spid="1048639">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4">
                                  <p:stCondLst>
                                    <p:cond delay="0"/>
                                  </p:stCondLst>
                                  <p:childTnLst>
                                    <p:set>
                                      <p:cBhvr>
                                        <p:cTn dur="1" fill="hold" id="16">
                                          <p:stCondLst>
                                            <p:cond delay="0"/>
                                          </p:stCondLst>
                                        </p:cTn>
                                        <p:tgtEl>
                                          <p:spTgt spid="1048639">
                                            <p:txEl>
                                              <p:pRg st="2" end="2"/>
                                            </p:txEl>
                                          </p:spTgt>
                                        </p:tgtEl>
                                        <p:attrNameLst>
                                          <p:attrName>style.visibility</p:attrName>
                                        </p:attrNameLst>
                                      </p:cBhvr>
                                      <p:to>
                                        <p:strVal val="visible"/>
                                      </p:to>
                                    </p:set>
                                    <p:animEffect transition="in" filter="wipe(down)">
                                      <p:cBhvr>
                                        <p:cTn dur="500" id="17"/>
                                        <p:tgtEl>
                                          <p:spTgt spid="1048639">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22" presetSubtype="4">
                                  <p:stCondLst>
                                    <p:cond delay="0"/>
                                  </p:stCondLst>
                                  <p:childTnLst>
                                    <p:set>
                                      <p:cBhvr>
                                        <p:cTn dur="1" fill="hold" id="21">
                                          <p:stCondLst>
                                            <p:cond delay="0"/>
                                          </p:stCondLst>
                                        </p:cTn>
                                        <p:tgtEl>
                                          <p:spTgt spid="1048639">
                                            <p:txEl>
                                              <p:pRg st="3" end="3"/>
                                            </p:txEl>
                                          </p:spTgt>
                                        </p:tgtEl>
                                        <p:attrNameLst>
                                          <p:attrName>style.visibility</p:attrName>
                                        </p:attrNameLst>
                                      </p:cBhvr>
                                      <p:to>
                                        <p:strVal val="visible"/>
                                      </p:to>
                                    </p:set>
                                    <p:animEffect transition="in" filter="wipe(down)">
                                      <p:cBhvr>
                                        <p:cTn dur="500" id="22"/>
                                        <p:tgtEl>
                                          <p:spTgt spid="1048639">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22" presetSubtype="4">
                                  <p:stCondLst>
                                    <p:cond delay="0"/>
                                  </p:stCondLst>
                                  <p:childTnLst>
                                    <p:set>
                                      <p:cBhvr>
                                        <p:cTn dur="1" fill="hold" id="26">
                                          <p:stCondLst>
                                            <p:cond delay="0"/>
                                          </p:stCondLst>
                                        </p:cTn>
                                        <p:tgtEl>
                                          <p:spTgt spid="1048639">
                                            <p:txEl>
                                              <p:pRg st="4" end="4"/>
                                            </p:txEl>
                                          </p:spTgt>
                                        </p:tgtEl>
                                        <p:attrNameLst>
                                          <p:attrName>style.visibility</p:attrName>
                                        </p:attrNameLst>
                                      </p:cBhvr>
                                      <p:to>
                                        <p:strVal val="visible"/>
                                      </p:to>
                                    </p:set>
                                    <p:animEffect transition="in" filter="wipe(down)">
                                      <p:cBhvr>
                                        <p:cTn dur="500" id="27"/>
                                        <p:tgtEl>
                                          <p:spTgt spid="1048639">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6" presetSubtype="16">
                                  <p:stCondLst>
                                    <p:cond delay="0"/>
                                  </p:stCondLst>
                                  <p:childTnLst>
                                    <p:set>
                                      <p:cBhvr>
                                        <p:cTn dur="1" fill="hold" id="31">
                                          <p:stCondLst>
                                            <p:cond delay="0"/>
                                          </p:stCondLst>
                                        </p:cTn>
                                        <p:tgtEl>
                                          <p:spTgt spid="1048639">
                                            <p:txEl>
                                              <p:pRg st="5" end="5"/>
                                            </p:txEl>
                                          </p:spTgt>
                                        </p:tgtEl>
                                        <p:attrNameLst>
                                          <p:attrName>style.visibility</p:attrName>
                                        </p:attrNameLst>
                                      </p:cBhvr>
                                      <p:to>
                                        <p:strVal val="visible"/>
                                      </p:to>
                                    </p:set>
                                    <p:animEffect transition="in" filter="circle(in)">
                                      <p:cBhvr>
                                        <p:cTn dur="2000" id="32"/>
                                        <p:tgtEl>
                                          <p:spTgt spid="10486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40"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41" name="Title 1"/>
          <p:cNvSpPr>
            <a:spLocks noGrp="1"/>
          </p:cNvSpPr>
          <p:nvPr>
            <p:ph type="title"/>
          </p:nvPr>
        </p:nvSpPr>
        <p:spPr/>
        <p:txBody>
          <a:bodyPr/>
          <a:p>
            <a:r>
              <a:rPr dirty="0" lang="en-IN"/>
              <a:t>Artificial satellites</a:t>
            </a:r>
          </a:p>
        </p:txBody>
      </p:sp>
      <p:sp>
        <p:nvSpPr>
          <p:cNvPr id="1048642" name="Content Placeholder 2"/>
          <p:cNvSpPr>
            <a:spLocks noGrp="1"/>
          </p:cNvSpPr>
          <p:nvPr>
            <p:ph idx="1"/>
          </p:nvPr>
        </p:nvSpPr>
        <p:spPr/>
        <p:txBody>
          <a:bodyPr>
            <a:noAutofit/>
          </a:bodyPr>
          <a:p>
            <a:pPr>
              <a:buFont typeface="Wingdings" pitchFamily="2" charset="2"/>
              <a:buChar char="Ø"/>
            </a:pPr>
            <a:r>
              <a:rPr dirty="0" sz="1800" lang="en-IN" smtClean="0">
                <a:latin typeface="Times New Roman" pitchFamily="18" charset="0"/>
                <a:cs typeface="Times New Roman" pitchFamily="18" charset="0"/>
              </a:rPr>
              <a:t>The </a:t>
            </a:r>
            <a:r>
              <a:rPr dirty="0" sz="1800" lang="en-IN">
                <a:latin typeface="Times New Roman" pitchFamily="18" charset="0"/>
                <a:cs typeface="Times New Roman" pitchFamily="18" charset="0"/>
              </a:rPr>
              <a:t>two main components of an artificial satellite is an antenna to send and receive information and a power source such as a solar panel or battery.</a:t>
            </a:r>
          </a:p>
          <a:p>
            <a:pPr>
              <a:buFont typeface="Wingdings" pitchFamily="2" charset="2"/>
              <a:buChar char="Ø"/>
            </a:pPr>
            <a:r>
              <a:rPr dirty="0" sz="1800" lang="en-IN">
                <a:latin typeface="Times New Roman" pitchFamily="18" charset="0"/>
                <a:cs typeface="Times New Roman" pitchFamily="18" charset="0"/>
              </a:rPr>
              <a:t>The speed a satellite must travel to stay in space is called its orbital velocity. It usually needs to be more than 17,500 mph (28,200 km/h).</a:t>
            </a:r>
          </a:p>
          <a:p>
            <a:pPr>
              <a:buFont typeface="Wingdings" pitchFamily="2" charset="2"/>
              <a:buChar char="Ø"/>
            </a:pPr>
            <a:r>
              <a:rPr dirty="0" sz="1800" lang="en-IN">
                <a:latin typeface="Times New Roman" pitchFamily="18" charset="0"/>
                <a:cs typeface="Times New Roman" pitchFamily="18" charset="0"/>
              </a:rPr>
              <a:t>Space debris can be anything from large obsolete satellites to natural or artificial fragments of space materials. Since 1957, the Space Surveillance Network SSN has tracked more than 26,000 objects above 10 cm in diameter.</a:t>
            </a:r>
          </a:p>
          <a:p>
            <a:pPr>
              <a:buFont typeface="Wingdings" pitchFamily="2" charset="2"/>
              <a:buChar char="Ø"/>
            </a:pPr>
            <a:r>
              <a:rPr dirty="0" sz="1800" lang="en-IN">
                <a:latin typeface="Times New Roman" pitchFamily="18" charset="0"/>
                <a:cs typeface="Times New Roman" pitchFamily="18" charset="0"/>
              </a:rPr>
              <a:t>As more satellites are launched the chances of a crash increases, in 2009, two communications satellites - one American and one Russian - collided in space</a:t>
            </a:r>
            <a:endParaRPr dirty="0" sz="1800" lang="en-IN">
              <a:latin typeface="Times New Roman" pitchFamily="18" charset="0"/>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42">
                                            <p:txEl>
                                              <p:pRg st="0" end="0"/>
                                            </p:txEl>
                                          </p:spTgt>
                                        </p:tgtEl>
                                        <p:attrNameLst>
                                          <p:attrName>style.visibility</p:attrName>
                                        </p:attrNameLst>
                                      </p:cBhvr>
                                      <p:to>
                                        <p:strVal val="visible"/>
                                      </p:to>
                                    </p:set>
                                    <p:animEffect transition="in" filter="fade">
                                      <p:cBhvr>
                                        <p:cTn dur="500" id="7"/>
                                        <p:tgtEl>
                                          <p:spTgt spid="1048642">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4">
                                  <p:stCondLst>
                                    <p:cond delay="0"/>
                                  </p:stCondLst>
                                  <p:childTnLst>
                                    <p:set>
                                      <p:cBhvr>
                                        <p:cTn dur="1" fill="hold" id="11">
                                          <p:stCondLst>
                                            <p:cond delay="0"/>
                                          </p:stCondLst>
                                        </p:cTn>
                                        <p:tgtEl>
                                          <p:spTgt spid="1048642">
                                            <p:txEl>
                                              <p:pRg st="1" end="1"/>
                                            </p:txEl>
                                          </p:spTgt>
                                        </p:tgtEl>
                                        <p:attrNameLst>
                                          <p:attrName>style.visibility</p:attrName>
                                        </p:attrNameLst>
                                      </p:cBhvr>
                                      <p:to>
                                        <p:strVal val="visible"/>
                                      </p:to>
                                    </p:set>
                                    <p:animEffect transition="in" filter="wipe(down)">
                                      <p:cBhvr>
                                        <p:cTn dur="500" id="12"/>
                                        <p:tgtEl>
                                          <p:spTgt spid="1048642">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42" presetSubtype="0">
                                  <p:stCondLst>
                                    <p:cond delay="0"/>
                                  </p:stCondLst>
                                  <p:childTnLst>
                                    <p:set>
                                      <p:cBhvr>
                                        <p:cTn dur="1" fill="hold" id="16">
                                          <p:stCondLst>
                                            <p:cond delay="0"/>
                                          </p:stCondLst>
                                        </p:cTn>
                                        <p:tgtEl>
                                          <p:spTgt spid="1048642">
                                            <p:txEl>
                                              <p:pRg st="2" end="2"/>
                                            </p:txEl>
                                          </p:spTgt>
                                        </p:tgtEl>
                                        <p:attrNameLst>
                                          <p:attrName>style.visibility</p:attrName>
                                        </p:attrNameLst>
                                      </p:cBhvr>
                                      <p:to>
                                        <p:strVal val="visible"/>
                                      </p:to>
                                    </p:set>
                                    <p:animEffect transition="in" filter="fade">
                                      <p:cBhvr>
                                        <p:cTn dur="1000" id="17"/>
                                        <p:tgtEl>
                                          <p:spTgt spid="1048642">
                                            <p:txEl>
                                              <p:pRg st="2" end="2"/>
                                            </p:txEl>
                                          </p:spTgt>
                                        </p:tgtEl>
                                      </p:cBhvr>
                                    </p:animEffect>
                                    <p:anim calcmode="lin" valueType="num">
                                      <p:cBhvr>
                                        <p:cTn dur="1000" fill="hold" id="18"/>
                                        <p:tgtEl>
                                          <p:spTgt spid="1048642">
                                            <p:txEl>
                                              <p:pRg st="2" end="2"/>
                                            </p:txEl>
                                          </p:spTgt>
                                        </p:tgtEl>
                                        <p:attrNameLst>
                                          <p:attrName>ppt_x</p:attrName>
                                        </p:attrNameLst>
                                      </p:cBhvr>
                                      <p:tavLst>
                                        <p:tav tm="0">
                                          <p:val>
                                            <p:strVal val="#ppt_x"/>
                                          </p:val>
                                        </p:tav>
                                        <p:tav tm="100000">
                                          <p:val>
                                            <p:strVal val="#ppt_x"/>
                                          </p:val>
                                        </p:tav>
                                      </p:tavLst>
                                    </p:anim>
                                    <p:anim calcmode="lin" valueType="num">
                                      <p:cBhvr>
                                        <p:cTn dur="1000" fill="hold" id="19"/>
                                        <p:tgtEl>
                                          <p:spTgt spid="10486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2" presetSubtype="4">
                                  <p:stCondLst>
                                    <p:cond delay="0"/>
                                  </p:stCondLst>
                                  <p:childTnLst>
                                    <p:set>
                                      <p:cBhvr>
                                        <p:cTn dur="1" fill="hold" id="23">
                                          <p:stCondLst>
                                            <p:cond delay="0"/>
                                          </p:stCondLst>
                                        </p:cTn>
                                        <p:tgtEl>
                                          <p:spTgt spid="1048642">
                                            <p:txEl>
                                              <p:pRg st="3" end="3"/>
                                            </p:txEl>
                                          </p:spTgt>
                                        </p:tgtEl>
                                        <p:attrNameLst>
                                          <p:attrName>style.visibility</p:attrName>
                                        </p:attrNameLst>
                                      </p:cBhvr>
                                      <p:to>
                                        <p:strVal val="visible"/>
                                      </p:to>
                                    </p:set>
                                    <p:animEffect transition="in" filter="wipe(down)">
                                      <p:cBhvr>
                                        <p:cTn dur="500" id="24"/>
                                        <p:tgtEl>
                                          <p:spTgt spid="10486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43"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44" name="Title 1"/>
          <p:cNvSpPr>
            <a:spLocks noGrp="1"/>
          </p:cNvSpPr>
          <p:nvPr>
            <p:ph type="title"/>
          </p:nvPr>
        </p:nvSpPr>
        <p:spPr/>
        <p:txBody>
          <a:bodyPr/>
          <a:p>
            <a:r>
              <a:rPr dirty="0" lang="en-IN" smtClean="0"/>
              <a:t>Mangalyaan </a:t>
            </a:r>
            <a:endParaRPr dirty="0" lang="en-IN"/>
          </a:p>
        </p:txBody>
      </p:sp>
      <p:pic>
        <p:nvPicPr>
          <p:cNvPr id="2097156" name="Content Placeholder 4"/>
          <p:cNvPicPr>
            <a:picLocks noChangeAspect="1" noGrp="1"/>
          </p:cNvPicPr>
          <p:nvPr>
            <p:ph idx="1"/>
          </p:nvPr>
        </p:nvPicPr>
        <p:blipFill>
          <a:blip xmlns:r="http://schemas.openxmlformats.org/officeDocument/2006/relationships" r:embed="rId2" cstate="print"/>
          <a:stretch>
            <a:fillRect/>
          </a:stretch>
        </p:blipFill>
        <p:spPr>
          <a:xfrm>
            <a:off x="4716016" y="1523925"/>
            <a:ext cx="3386800" cy="1905075"/>
          </a:xfrm>
          <a:prstGeom prst="rect"/>
          <a:ln>
            <a:noFill/>
          </a:ln>
          <a:effectLst>
            <a:softEdge rad="112500"/>
          </a:effectLst>
        </p:spPr>
      </p:pic>
      <p:pic>
        <p:nvPicPr>
          <p:cNvPr id="2097157" name="Picture 5"/>
          <p:cNvPicPr>
            <a:picLocks noChangeAspect="1"/>
          </p:cNvPicPr>
          <p:nvPr/>
        </p:nvPicPr>
        <p:blipFill>
          <a:blip xmlns:r="http://schemas.openxmlformats.org/officeDocument/2006/relationships" r:embed="rId3" cstate="print"/>
          <a:stretch>
            <a:fillRect/>
          </a:stretch>
        </p:blipFill>
        <p:spPr>
          <a:xfrm>
            <a:off x="332625" y="1340768"/>
            <a:ext cx="4095359" cy="2221212"/>
          </a:xfrm>
          <a:prstGeom prst="rect"/>
        </p:spPr>
      </p:pic>
      <p:sp>
        <p:nvSpPr>
          <p:cNvPr id="1048645" name="TextBox 6"/>
          <p:cNvSpPr txBox="1"/>
          <p:nvPr/>
        </p:nvSpPr>
        <p:spPr>
          <a:xfrm>
            <a:off x="611560" y="3789606"/>
            <a:ext cx="7632848" cy="2491740"/>
          </a:xfrm>
          <a:prstGeom prst="rect"/>
          <a:noFill/>
        </p:spPr>
        <p:txBody>
          <a:bodyPr rtlCol="0" wrap="square">
            <a:spAutoFit/>
          </a:bodyPr>
          <a:p>
            <a:r>
              <a:rPr dirty="0" lang="en-IN"/>
              <a:t>The Mars Orbiter Mission (MOM), also called </a:t>
            </a:r>
            <a:r>
              <a:rPr b="1" dirty="0" lang="en-IN"/>
              <a:t>Mangalyaan</a:t>
            </a:r>
            <a:r>
              <a:rPr dirty="0" lang="en-IN"/>
              <a:t>, is India’s first interplanetary mission to the planet </a:t>
            </a:r>
            <a:r>
              <a:rPr dirty="0" lang="en-IN" smtClean="0"/>
              <a:t>Mars. India </a:t>
            </a:r>
            <a:r>
              <a:rPr dirty="0" lang="en-IN"/>
              <a:t>becomes the first country in the world to insert a spacecraft into the Martian orbit in its very first attempt, if went </a:t>
            </a:r>
            <a:r>
              <a:rPr dirty="0" lang="en-IN" smtClean="0"/>
              <a:t>successful. Indian </a:t>
            </a:r>
            <a:r>
              <a:rPr dirty="0" lang="en-IN"/>
              <a:t>Space Research Organisation (ISRO) becomes the fourth space agency to reach Mars after </a:t>
            </a:r>
            <a:r>
              <a:rPr dirty="0" lang="en-IN" err="1"/>
              <a:t>Roscosmos</a:t>
            </a:r>
            <a:r>
              <a:rPr dirty="0" lang="en-IN"/>
              <a:t>, NASA and </a:t>
            </a:r>
            <a:r>
              <a:rPr dirty="0" lang="en-IN" smtClean="0"/>
              <a:t>ESA. MOM </a:t>
            </a:r>
            <a:r>
              <a:rPr dirty="0" lang="en-IN"/>
              <a:t>is the cheapest and lowest-cost inter-planetary mission ever to be undertaken in the </a:t>
            </a:r>
            <a:r>
              <a:rPr dirty="0" lang="en-IN" smtClean="0"/>
              <a:t>world</a:t>
            </a:r>
            <a:r>
              <a:rPr dirty="0" lang="en-IN"/>
              <a:t> The project was approved by the government of India on 3 August 2012 and costs </a:t>
            </a:r>
            <a:r>
              <a:rPr dirty="0" lang="en-IN" err="1"/>
              <a:t>Rs</a:t>
            </a:r>
            <a:r>
              <a:rPr dirty="0" lang="en-IN"/>
              <a:t>. 450 </a:t>
            </a:r>
            <a:r>
              <a:rPr dirty="0" lang="en-IN" err="1"/>
              <a:t>crores</a:t>
            </a:r>
            <a:r>
              <a:rPr dirty="0" lang="en-IN"/>
              <a:t>.</a:t>
            </a:r>
          </a:p>
          <a:p>
            <a:endParaRPr dirty="0"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1048644"/>
                                        </p:tgtEl>
                                        <p:attrNameLst>
                                          <p:attrName>style.visibility</p:attrName>
                                        </p:attrNameLst>
                                      </p:cBhvr>
                                      <p:to>
                                        <p:strVal val="visible"/>
                                      </p:to>
                                    </p:set>
                                    <p:anim calcmode="lin" valueType="num">
                                      <p:cBhvr>
                                        <p:cTn dur="1000" fill="hold" id="7"/>
                                        <p:tgtEl>
                                          <p:spTgt spid="1048644"/>
                                        </p:tgtEl>
                                        <p:attrNameLst>
                                          <p:attrName>ppt_w</p:attrName>
                                        </p:attrNameLst>
                                      </p:cBhvr>
                                      <p:tavLst>
                                        <p:tav tm="0">
                                          <p:val>
                                            <p:fltVal val="0.0"/>
                                          </p:val>
                                        </p:tav>
                                        <p:tav tm="100000">
                                          <p:val>
                                            <p:strVal val="#ppt_w"/>
                                          </p:val>
                                        </p:tav>
                                      </p:tavLst>
                                    </p:anim>
                                    <p:anim calcmode="lin" valueType="num">
                                      <p:cBhvr>
                                        <p:cTn dur="1000" fill="hold" id="8"/>
                                        <p:tgtEl>
                                          <p:spTgt spid="1048644"/>
                                        </p:tgtEl>
                                        <p:attrNameLst>
                                          <p:attrName>ppt_h</p:attrName>
                                        </p:attrNameLst>
                                      </p:cBhvr>
                                      <p:tavLst>
                                        <p:tav tm="0">
                                          <p:val>
                                            <p:fltVal val="0.0"/>
                                          </p:val>
                                        </p:tav>
                                        <p:tav tm="100000">
                                          <p:val>
                                            <p:strVal val="#ppt_h"/>
                                          </p:val>
                                        </p:tav>
                                      </p:tavLst>
                                    </p:anim>
                                    <p:anim calcmode="lin" valueType="num">
                                      <p:cBhvr>
                                        <p:cTn dur="1000" fill="hold" id="9"/>
                                        <p:tgtEl>
                                          <p:spTgt spid="1048644"/>
                                        </p:tgtEl>
                                        <p:attrNameLst>
                                          <p:attrName>style.rotation</p:attrName>
                                        </p:attrNameLst>
                                      </p:cBhvr>
                                      <p:tavLst>
                                        <p:tav tm="0">
                                          <p:val>
                                            <p:fltVal val="90.0"/>
                                          </p:val>
                                        </p:tav>
                                        <p:tav tm="100000">
                                          <p:val>
                                            <p:fltVal val="0.0"/>
                                          </p:val>
                                        </p:tav>
                                      </p:tavLst>
                                    </p:anim>
                                    <p:animEffect transition="in" filter="fade">
                                      <p:cBhvr>
                                        <p:cTn dur="1000" id="10"/>
                                        <p:tgtEl>
                                          <p:spTgt spid="1048644"/>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2097157"/>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2097156"/>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56" presetSubtype="0">
                                  <p:stCondLst>
                                    <p:cond delay="0"/>
                                  </p:stCondLst>
                                  <p:iterate type="lt">
                                    <p:tmPct val="10000"/>
                                  </p:iterate>
                                  <p:childTnLst>
                                    <p:set>
                                      <p:cBhvr>
                                        <p:cTn dur="1" fill="hold" id="22">
                                          <p:stCondLst>
                                            <p:cond delay="0"/>
                                          </p:stCondLst>
                                        </p:cTn>
                                        <p:tgtEl>
                                          <p:spTgt spid="1048645">
                                            <p:txEl>
                                              <p:pRg st="0" end="0"/>
                                            </p:txEl>
                                          </p:spTgt>
                                        </p:tgtEl>
                                        <p:attrNameLst>
                                          <p:attrName>style.visibility</p:attrName>
                                        </p:attrNameLst>
                                      </p:cBhvr>
                                      <p:to>
                                        <p:strVal val="visible"/>
                                      </p:to>
                                    </p:set>
                                    <p:anim by="(-#ppt_w*2)" calcmode="lin" valueType="num">
                                      <p:cBhvr rctx="PPT">
                                        <p:cTn autoRev="1" dur="500" fill="hold" id="23">
                                          <p:stCondLst>
                                            <p:cond delay="0"/>
                                          </p:stCondLst>
                                        </p:cTn>
                                        <p:tgtEl>
                                          <p:spTgt spid="1048645">
                                            <p:txEl>
                                              <p:pRg st="0" end="0"/>
                                            </p:txEl>
                                          </p:spTgt>
                                        </p:tgtEl>
                                        <p:attrNameLst>
                                          <p:attrName>ppt_w</p:attrName>
                                        </p:attrNameLst>
                                      </p:cBhvr>
                                    </p:anim>
                                    <p:anim by="(#ppt_w*0.50)" calcmode="lin" valueType="num">
                                      <p:cBhvr>
                                        <p:cTn autoRev="1" decel="50000" dur="500" fill="hold" id="24">
                                          <p:stCondLst>
                                            <p:cond delay="0"/>
                                          </p:stCondLst>
                                        </p:cTn>
                                        <p:tgtEl>
                                          <p:spTgt spid="1048645">
                                            <p:txEl>
                                              <p:pRg st="0" end="0"/>
                                            </p:txEl>
                                          </p:spTgt>
                                        </p:tgtEl>
                                        <p:attrNameLst>
                                          <p:attrName>ppt_x</p:attrName>
                                        </p:attrNameLst>
                                      </p:cBhvr>
                                    </p:anim>
                                    <p:anim calcmode="lin" from="(-#ppt_h/2)" to="(#ppt_y)" valueType="num">
                                      <p:cBhvr>
                                        <p:cTn dur="1000" fill="hold" id="25">
                                          <p:stCondLst>
                                            <p:cond delay="0"/>
                                          </p:stCondLst>
                                        </p:cTn>
                                        <p:tgtEl>
                                          <p:spTgt spid="1048645">
                                            <p:txEl>
                                              <p:pRg st="0" end="0"/>
                                            </p:txEl>
                                          </p:spTgt>
                                        </p:tgtEl>
                                        <p:attrNameLst>
                                          <p:attrName>ppt_y</p:attrName>
                                        </p:attrNameLst>
                                      </p:cBhvr>
                                    </p:anim>
                                    <p:animRot by="21600000">
                                      <p:cBhvr>
                                        <p:cTn dur="1000" fill="hold" id="26">
                                          <p:stCondLst>
                                            <p:cond delay="0"/>
                                          </p:stCondLst>
                                        </p:cTn>
                                        <p:tgtEl>
                                          <p:spTgt spid="104864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46"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47" name="Title 1"/>
          <p:cNvSpPr>
            <a:spLocks noGrp="1"/>
          </p:cNvSpPr>
          <p:nvPr>
            <p:ph type="title"/>
          </p:nvPr>
        </p:nvSpPr>
        <p:spPr/>
        <p:txBody>
          <a:bodyPr/>
          <a:p>
            <a:r>
              <a:rPr dirty="0" lang="en-IN" smtClean="0"/>
              <a:t>Mangalyaan </a:t>
            </a:r>
            <a:endParaRPr dirty="0" lang="en-IN"/>
          </a:p>
        </p:txBody>
      </p:sp>
      <p:pic>
        <p:nvPicPr>
          <p:cNvPr id="2097158" name="300px-Animation_of_Mars_Orbiter_Mission_trajectory.gif">
            <a:hlinkClick r:id="" action="ppaction://media"/>
          </p:cNvPr>
          <p:cNvPicPr>
            <a:picLocks noChangeAspect="1" noGrp="1"/>
          </p:cNvPicPr>
          <p:nvPr>
            <p:ph idx="1"/>
            <a:videoFile r:link="rId2"/>
            <p:extLst>
              <p:ext uri="{DAA4B4D4-6D71-4841-9C94-3DE7FCFB9230}">
                <p14:media xmlns:p14="http://schemas.microsoft.com/office/powerpoint/2010/main" r:embed=""/>
              </p:ext>
            </p:extLst>
          </p:nvPr>
        </p:nvPicPr>
        <p:blipFill>
          <a:blip xmlns:r="http://schemas.openxmlformats.org/officeDocument/2006/relationships" r:embed="rId3"/>
          <a:stretch>
            <a:fillRect/>
          </a:stretch>
        </p:blipFill>
        <p:spPr>
          <a:xfrm>
            <a:off x="4552140" y="1340768"/>
            <a:ext cx="4358231" cy="3268960"/>
          </a:xfrm>
        </p:spPr>
      </p:pic>
      <p:pic>
        <p:nvPicPr>
          <p:cNvPr id="2097159" name="300px-Animation_of_Mars_Orbiter_Mission_trajectory_around_Earth.gif">
            <a:hlinkClick r:id="" action="ppaction://media"/>
          </p:cNvPr>
          <p:cNvPicPr>
            <a:picLocks noChangeAspect="1"/>
          </p:cNvPicPr>
          <p:nvPr>
            <a:videoFile r:link="rId4"/>
            <p:extLst>
              <p:ext uri="{DAA4B4D4-6D71-4841-9C94-3DE7FCFB9230}">
                <p14:media xmlns:p14="http://schemas.microsoft.com/office/powerpoint/2010/main" r:embed=""/>
              </p:ext>
            </p:extLst>
          </p:nvPr>
        </p:nvPicPr>
        <p:blipFill>
          <a:blip xmlns:r="http://schemas.openxmlformats.org/officeDocument/2006/relationships" r:embed="rId5"/>
          <a:stretch>
            <a:fillRect/>
          </a:stretch>
        </p:blipFill>
        <p:spPr>
          <a:xfrm>
            <a:off x="179511" y="1285875"/>
            <a:ext cx="4393671" cy="329525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mediacall" presetID="1" presetSubtype="0">
                                  <p:stCondLst>
                                    <p:cond delay="0"/>
                                  </p:stCondLst>
                                  <p:childTnLst>
                                    <p:cmd type="call" cmd="playFrom(0.0)">
                                      <p:cBhvr>
                                        <p:cTn dur="21800" fill="hold" id="6"/>
                                        <p:tgtEl>
                                          <p:spTgt spid="2097159"/>
                                        </p:tgtEl>
                                      </p:cBhvr>
                                    </p:cmd>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0" presetSubtype="0">
                                  <p:stCondLst>
                                    <p:cond delay="0"/>
                                  </p:stCondLst>
                                  <p:childTnLst>
                                    <p:set>
                                      <p:cBhvr>
                                        <p:cTn dur="1" fill="hold" id="10">
                                          <p:stCondLst>
                                            <p:cond delay="0"/>
                                          </p:stCondLst>
                                        </p:cTn>
                                        <p:tgtEl>
                                          <p:spTgt spid="2097158"/>
                                        </p:tgtEl>
                                        <p:attrNameLst>
                                          <p:attrName>style.visibility</p:attrName>
                                        </p:attrNameLst>
                                      </p:cBhvr>
                                      <p:to>
                                        <p:strVal val="visible"/>
                                      </p:to>
                                    </p:set>
                                    <p:animEffect transition="in" filter="fade">
                                      <p:cBhvr>
                                        <p:cTn dur="500" id="11"/>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display="0" fill="hold" id="12">
                  <p:stCondLst>
                    <p:cond delay="indefinite"/>
                  </p:stCondLst>
                </p:cTn>
                <p:tgtEl>
                  <p:spTgt spid="2097158"/>
                </p:tgtEl>
              </p:cMediaNode>
            </p:video>
            <p:video>
              <p:cMediaNode vol="80000">
                <p:cTn display="0" fill="hold" id="13">
                  <p:stCondLst>
                    <p:cond delay="indefinite"/>
                  </p:stCondLst>
                </p:cTn>
                <p:tgtEl>
                  <p:spTgt spid="209715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48"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49" name="Title 1"/>
          <p:cNvSpPr>
            <a:spLocks noGrp="1"/>
          </p:cNvSpPr>
          <p:nvPr>
            <p:ph type="title"/>
          </p:nvPr>
        </p:nvSpPr>
        <p:spPr/>
        <p:txBody>
          <a:bodyPr/>
          <a:p>
            <a:r>
              <a:rPr dirty="0" lang="en-IN" err="1" smtClean="0"/>
              <a:t>Chandrayaan</a:t>
            </a:r>
            <a:r>
              <a:rPr dirty="0" lang="en-IN"/>
              <a:t> </a:t>
            </a:r>
            <a:r>
              <a:rPr dirty="0" lang="en-IN" smtClean="0"/>
              <a:t>2</a:t>
            </a:r>
            <a:endParaRPr dirty="0" lang="en-IN"/>
          </a:p>
        </p:txBody>
      </p:sp>
      <p:pic>
        <p:nvPicPr>
          <p:cNvPr id="2097160" name="Animation_of_Chandrayaan-2_around_Earth.gif">
            <a:hlinkClick r:id="" action="ppaction://media"/>
          </p:cNvPr>
          <p:cNvPicPr>
            <a:picLocks noChangeAspect="1" noGrp="1"/>
          </p:cNvPicPr>
          <p:nvPr>
            <p:ph idx="1"/>
            <a:videoFile r:link="rId2"/>
            <p:extLst>
              <p:ext uri="{DAA4B4D4-6D71-4841-9C94-3DE7FCFB9230}">
                <p14:media xmlns:p14="http://schemas.microsoft.com/office/powerpoint/2010/main" r:embed=""/>
              </p:ext>
            </p:extLst>
          </p:nvPr>
        </p:nvPicPr>
        <p:blipFill>
          <a:blip xmlns:r="http://schemas.openxmlformats.org/officeDocument/2006/relationships" r:embed="rId3"/>
          <a:stretch>
            <a:fillRect/>
          </a:stretch>
        </p:blipFill>
        <p:spPr>
          <a:xfrm>
            <a:off x="971600" y="1484784"/>
            <a:ext cx="7640160" cy="4320480"/>
          </a:xfrm>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9"/>
                                        </p:tgtEl>
                                        <p:attrNameLst>
                                          <p:attrName>style.visibility</p:attrName>
                                        </p:attrNameLst>
                                      </p:cBhvr>
                                      <p:to>
                                        <p:strVal val="visible"/>
                                      </p:to>
                                    </p:set>
                                    <p:anim calcmode="lin" valueType="num">
                                      <p:cBhvr additive="base">
                                        <p:cTn dur="500" fill="hold" id="7"/>
                                        <p:tgtEl>
                                          <p:spTgt spid="1048649"/>
                                        </p:tgtEl>
                                        <p:attrNameLst>
                                          <p:attrName>ppt_x</p:attrName>
                                        </p:attrNameLst>
                                      </p:cBhvr>
                                      <p:tavLst>
                                        <p:tav tm="0">
                                          <p:val>
                                            <p:strVal val="#ppt_x"/>
                                          </p:val>
                                        </p:tav>
                                        <p:tav tm="100000">
                                          <p:val>
                                            <p:strVal val="#ppt_x"/>
                                          </p:val>
                                        </p:tav>
                                      </p:tavLst>
                                    </p:anim>
                                    <p:anim calcmode="lin" valueType="num">
                                      <p:cBhvr additive="base">
                                        <p:cTn dur="500" fill="hold" id="8"/>
                                        <p:tgtEl>
                                          <p:spTgt spid="104864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4" presetSubtype="10">
                                  <p:stCondLst>
                                    <p:cond delay="0"/>
                                  </p:stCondLst>
                                  <p:childTnLst>
                                    <p:set>
                                      <p:cBhvr>
                                        <p:cTn dur="1" fill="hold" id="12">
                                          <p:stCondLst>
                                            <p:cond delay="0"/>
                                          </p:stCondLst>
                                        </p:cTn>
                                        <p:tgtEl>
                                          <p:spTgt spid="2097160"/>
                                        </p:tgtEl>
                                        <p:attrNameLst>
                                          <p:attrName>style.visibility</p:attrName>
                                        </p:attrNameLst>
                                      </p:cBhvr>
                                      <p:to>
                                        <p:strVal val="visible"/>
                                      </p:to>
                                    </p:set>
                                    <p:animEffect transition="in" filter="randombar(horizontal)">
                                      <p:cBhvr>
                                        <p:cTn dur="500" id="13"/>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display="0" fill="hold" id="14">
                  <p:stCondLst>
                    <p:cond delay="indefinite"/>
                  </p:stCondLst>
                </p:cTn>
                <p:tgtEl>
                  <p:spTgt spid="2097160"/>
                </p:tgtEl>
              </p:cMediaNode>
            </p:video>
          </p:childTnLst>
        </p:cTn>
      </p:par>
    </p:tnLst>
    <p:bldLst>
      <p:bldP spid="10486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50"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51" name="Title 1"/>
          <p:cNvSpPr>
            <a:spLocks noGrp="1"/>
          </p:cNvSpPr>
          <p:nvPr>
            <p:ph type="title"/>
          </p:nvPr>
        </p:nvSpPr>
        <p:spPr/>
        <p:txBody>
          <a:bodyPr/>
          <a:p>
            <a:pPr algn="l"/>
            <a:r>
              <a:rPr dirty="0" lang="en-IN" smtClean="0"/>
              <a:t>Data and photo credit</a:t>
            </a:r>
            <a:endParaRPr dirty="0" lang="en-IN"/>
          </a:p>
        </p:txBody>
      </p:sp>
      <p:sp>
        <p:nvSpPr>
          <p:cNvPr id="1048652" name="Content Placeholder 2"/>
          <p:cNvSpPr>
            <a:spLocks noGrp="1"/>
          </p:cNvSpPr>
          <p:nvPr>
            <p:ph idx="1"/>
          </p:nvPr>
        </p:nvSpPr>
        <p:spPr/>
        <p:txBody>
          <a:bodyPr/>
          <a:p>
            <a:r>
              <a:rPr dirty="0" lang="en-IN" smtClean="0"/>
              <a:t>en.wikipedia.org</a:t>
            </a:r>
          </a:p>
          <a:p>
            <a:r>
              <a:rPr dirty="0" lang="en-IN" smtClean="0">
                <a:hlinkClick r:id="rId2"/>
              </a:rPr>
              <a:t>www.quora.com</a:t>
            </a:r>
            <a:endParaRPr dirty="0" lang="en-IN" smtClean="0"/>
          </a:p>
          <a:p>
            <a:r>
              <a:rPr dirty="0" lang="en-IN" smtClean="0"/>
              <a:t>blog.blogspot.com</a:t>
            </a:r>
          </a:p>
          <a:p>
            <a:r>
              <a:rPr dirty="0" lang="en-IN" smtClean="0"/>
              <a:t>Isro.gov.in</a:t>
            </a:r>
          </a:p>
          <a:p>
            <a:r>
              <a:rPr dirty="0" lang="en-IN" smtClean="0"/>
              <a:t>Nasa.gov</a:t>
            </a:r>
            <a:endParaRPr dirty="0" lang="en-IN"/>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86"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587" name="TextBox 1"/>
          <p:cNvSpPr txBox="1"/>
          <p:nvPr/>
        </p:nvSpPr>
        <p:spPr>
          <a:xfrm>
            <a:off x="683568" y="188640"/>
            <a:ext cx="8064896" cy="1297940"/>
          </a:xfrm>
          <a:prstGeom prst="rect"/>
          <a:noFill/>
        </p:spPr>
        <p:txBody>
          <a:bodyPr rtlCol="0" wrap="square">
            <a:spAutoFit/>
          </a:bodyPr>
          <a:p>
            <a:r>
              <a:rPr dirty="0" sz="2500" lang="en-IN" smtClean="0">
                <a:latin typeface="Times New Roman" pitchFamily="18" charset="0"/>
                <a:cs typeface="Times New Roman" pitchFamily="18" charset="0"/>
              </a:rPr>
              <a:t>Definition :</a:t>
            </a:r>
          </a:p>
          <a:p>
            <a:r>
              <a:rPr dirty="0" sz="2800" lang="en-IN"/>
              <a:t>A </a:t>
            </a:r>
            <a:r>
              <a:rPr b="1" dirty="0" sz="2800" lang="en-IN"/>
              <a:t>satellite</a:t>
            </a:r>
            <a:r>
              <a:rPr dirty="0" sz="2800" lang="en-IN"/>
              <a:t> is an object in space that orbits or circles around a bigger </a:t>
            </a:r>
            <a:r>
              <a:rPr dirty="0" sz="2800" lang="en-IN" smtClean="0"/>
              <a:t>object under gravity</a:t>
            </a:r>
            <a:endParaRPr dirty="0" sz="2500" lang="en-IN">
              <a:latin typeface="Times New Roman" pitchFamily="18" charset="0"/>
              <a:cs typeface="Times New Roman" pitchFamily="18" charset="0"/>
            </a:endParaRPr>
          </a:p>
        </p:txBody>
      </p:sp>
      <p:sp>
        <p:nvSpPr>
          <p:cNvPr id="1048588" name="Oval 4"/>
          <p:cNvSpPr/>
          <p:nvPr/>
        </p:nvSpPr>
        <p:spPr>
          <a:xfrm>
            <a:off x="3707904" y="2132856"/>
            <a:ext cx="2160240" cy="1080120"/>
          </a:xfrm>
          <a:prstGeom prst="ellipse"/>
          <a:no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589" name="TextBox 5"/>
          <p:cNvSpPr txBox="1"/>
          <p:nvPr/>
        </p:nvSpPr>
        <p:spPr>
          <a:xfrm>
            <a:off x="4211960" y="2420888"/>
            <a:ext cx="1152128" cy="646331"/>
          </a:xfrm>
          <a:prstGeom prst="rect"/>
          <a:noFill/>
        </p:spPr>
        <p:txBody>
          <a:bodyPr rtlCol="0" wrap="square">
            <a:spAutoFit/>
          </a:bodyPr>
          <a:p>
            <a:r>
              <a:rPr dirty="0" lang="en-IN" smtClean="0"/>
              <a:t>Types of satellites</a:t>
            </a:r>
            <a:endParaRPr dirty="0" lang="en-IN"/>
          </a:p>
        </p:txBody>
      </p:sp>
      <p:cxnSp>
        <p:nvCxnSpPr>
          <p:cNvPr id="3145728" name="Straight Arrow Connector 7"/>
          <p:cNvCxnSpPr>
            <a:cxnSpLocks/>
          </p:cNvCxnSpPr>
          <p:nvPr/>
        </p:nvCxnSpPr>
        <p:spPr>
          <a:xfrm flipH="1">
            <a:off x="2627784" y="3067219"/>
            <a:ext cx="1368152" cy="1297885"/>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9"/>
          <p:cNvCxnSpPr>
            <a:cxnSpLocks/>
            <a:stCxn id="1048588" idx="5"/>
          </p:cNvCxnSpPr>
          <p:nvPr/>
        </p:nvCxnSpPr>
        <p:spPr>
          <a:xfrm>
            <a:off x="5551784" y="3054796"/>
            <a:ext cx="1108448" cy="1310308"/>
          </a:xfrm>
          <a:prstGeom prst="straightConnector1"/>
          <a:ln>
            <a:tailEnd type="arrow"/>
          </a:ln>
        </p:spPr>
        <p:style>
          <a:lnRef idx="1">
            <a:schemeClr val="accent1"/>
          </a:lnRef>
          <a:fillRef idx="0">
            <a:schemeClr val="accent1"/>
          </a:fillRef>
          <a:effectRef idx="0">
            <a:schemeClr val="accent1"/>
          </a:effectRef>
          <a:fontRef idx="minor">
            <a:schemeClr val="tx1"/>
          </a:fontRef>
        </p:style>
      </p:cxnSp>
      <p:sp>
        <p:nvSpPr>
          <p:cNvPr id="1048590" name="TextBox 11"/>
          <p:cNvSpPr txBox="1"/>
          <p:nvPr/>
        </p:nvSpPr>
        <p:spPr>
          <a:xfrm>
            <a:off x="1691680" y="4365104"/>
            <a:ext cx="1872208" cy="624840"/>
          </a:xfrm>
          <a:prstGeom prst="rect"/>
          <a:noFill/>
        </p:spPr>
        <p:txBody>
          <a:bodyPr rtlCol="0" wrap="square">
            <a:spAutoFit/>
          </a:bodyPr>
          <a:p>
            <a:r>
              <a:rPr dirty="0" lang="en-IN" smtClean="0"/>
              <a:t>Natural satellites</a:t>
            </a:r>
            <a:endParaRPr dirty="0" lang="en-IN"/>
          </a:p>
        </p:txBody>
      </p:sp>
      <p:sp>
        <p:nvSpPr>
          <p:cNvPr id="1048591" name="TextBox 12"/>
          <p:cNvSpPr txBox="1"/>
          <p:nvPr/>
        </p:nvSpPr>
        <p:spPr>
          <a:xfrm>
            <a:off x="6113009" y="4293096"/>
            <a:ext cx="1411319" cy="646331"/>
          </a:xfrm>
          <a:prstGeom prst="rect"/>
          <a:noFill/>
        </p:spPr>
        <p:txBody>
          <a:bodyPr rtlCol="0" wrap="square">
            <a:spAutoFit/>
          </a:bodyPr>
          <a:p>
            <a:r>
              <a:rPr dirty="0" lang="en-IN" smtClean="0"/>
              <a:t>Artificial satellites</a:t>
            </a:r>
            <a:endParaRPr dirty="0" lang="en-IN"/>
          </a:p>
        </p:txBody>
      </p:sp>
      <p:sp>
        <p:nvSpPr>
          <p:cNvPr id="1048592" name="Oval 13"/>
          <p:cNvSpPr/>
          <p:nvPr/>
        </p:nvSpPr>
        <p:spPr>
          <a:xfrm>
            <a:off x="1619672" y="4939427"/>
            <a:ext cx="1440160" cy="1081861"/>
          </a:xfrm>
          <a:prstGeom prst="ellipse"/>
          <a:blipFill>
            <a:blip xmlns:r="http://schemas.openxmlformats.org/officeDocument/2006/relationships"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593" name="Oval 14"/>
          <p:cNvSpPr/>
          <p:nvPr/>
        </p:nvSpPr>
        <p:spPr>
          <a:xfrm>
            <a:off x="6012160" y="4939427"/>
            <a:ext cx="1512168" cy="1153869"/>
          </a:xfrm>
          <a:prstGeom prst="ellipse"/>
          <a:blipFill>
            <a:blip xmlns:r="http://schemas.openxmlformats.org/officeDocument/2006/relationships"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87"/>
                                        </p:tgtEl>
                                        <p:attrNameLst>
                                          <p:attrName>style.visibility</p:attrName>
                                        </p:attrNameLst>
                                      </p:cBhvr>
                                      <p:to>
                                        <p:strVal val="visible"/>
                                      </p:to>
                                    </p:set>
                                    <p:animEffect transition="in" filter="wheel(1)">
                                      <p:cBhvr>
                                        <p:cTn dur="2000" id="7"/>
                                        <p:tgtEl>
                                          <p:spTgt spid="104858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6" presetSubtype="16">
                                  <p:stCondLst>
                                    <p:cond delay="0"/>
                                  </p:stCondLst>
                                  <p:childTnLst>
                                    <p:set>
                                      <p:cBhvr>
                                        <p:cTn dur="1" fill="hold" id="11">
                                          <p:stCondLst>
                                            <p:cond delay="0"/>
                                          </p:stCondLst>
                                        </p:cTn>
                                        <p:tgtEl>
                                          <p:spTgt spid="1048589"/>
                                        </p:tgtEl>
                                        <p:attrNameLst>
                                          <p:attrName>style.visibility</p:attrName>
                                        </p:attrNameLst>
                                      </p:cBhvr>
                                      <p:to>
                                        <p:strVal val="visible"/>
                                      </p:to>
                                    </p:set>
                                    <p:animEffect transition="in" filter="circle(in)">
                                      <p:cBhvr>
                                        <p:cTn dur="2000" id="12"/>
                                        <p:tgtEl>
                                          <p:spTgt spid="1048589"/>
                                        </p:tgtEl>
                                      </p:cBhvr>
                                    </p:animEffect>
                                  </p:childTnLst>
                                </p:cTn>
                              </p:par>
                              <p:par>
                                <p:cTn fill="hold" grpId="0" id="13" nodeType="withEffect" presetClass="entr" presetID="6" presetSubtype="16">
                                  <p:stCondLst>
                                    <p:cond delay="0"/>
                                  </p:stCondLst>
                                  <p:childTnLst>
                                    <p:set>
                                      <p:cBhvr>
                                        <p:cTn dur="1" fill="hold" id="14">
                                          <p:stCondLst>
                                            <p:cond delay="0"/>
                                          </p:stCondLst>
                                        </p:cTn>
                                        <p:tgtEl>
                                          <p:spTgt spid="1048588"/>
                                        </p:tgtEl>
                                        <p:attrNameLst>
                                          <p:attrName>style.visibility</p:attrName>
                                        </p:attrNameLst>
                                      </p:cBhvr>
                                      <p:to>
                                        <p:strVal val="visible"/>
                                      </p:to>
                                    </p:set>
                                    <p:animEffect transition="in" filter="circle(in)">
                                      <p:cBhvr>
                                        <p:cTn dur="2000" id="15"/>
                                        <p:tgtEl>
                                          <p:spTgt spid="1048588"/>
                                        </p:tgtEl>
                                      </p:cBhvr>
                                    </p:animEffect>
                                  </p:childTnLst>
                                </p:cTn>
                              </p:par>
                              <p:par>
                                <p:cTn fill="hold" id="16" nodeType="withEffect" presetClass="entr" presetID="6" presetSubtype="16">
                                  <p:stCondLst>
                                    <p:cond delay="0"/>
                                  </p:stCondLst>
                                  <p:childTnLst>
                                    <p:set>
                                      <p:cBhvr>
                                        <p:cTn dur="1" fill="hold" id="17">
                                          <p:stCondLst>
                                            <p:cond delay="0"/>
                                          </p:stCondLst>
                                        </p:cTn>
                                        <p:tgtEl>
                                          <p:spTgt spid="3145728"/>
                                        </p:tgtEl>
                                        <p:attrNameLst>
                                          <p:attrName>style.visibility</p:attrName>
                                        </p:attrNameLst>
                                      </p:cBhvr>
                                      <p:to>
                                        <p:strVal val="visible"/>
                                      </p:to>
                                    </p:set>
                                    <p:animEffect transition="in" filter="circle(in)">
                                      <p:cBhvr>
                                        <p:cTn dur="2000" id="18"/>
                                        <p:tgtEl>
                                          <p:spTgt spid="3145728"/>
                                        </p:tgtEl>
                                      </p:cBhvr>
                                    </p:animEffect>
                                  </p:childTnLst>
                                </p:cTn>
                              </p:par>
                              <p:par>
                                <p:cTn fill="hold" id="19" nodeType="withEffect" presetClass="entr" presetID="6" presetSubtype="16">
                                  <p:stCondLst>
                                    <p:cond delay="0"/>
                                  </p:stCondLst>
                                  <p:childTnLst>
                                    <p:set>
                                      <p:cBhvr>
                                        <p:cTn dur="1" fill="hold" id="20">
                                          <p:stCondLst>
                                            <p:cond delay="0"/>
                                          </p:stCondLst>
                                        </p:cTn>
                                        <p:tgtEl>
                                          <p:spTgt spid="3145729"/>
                                        </p:tgtEl>
                                        <p:attrNameLst>
                                          <p:attrName>style.visibility</p:attrName>
                                        </p:attrNameLst>
                                      </p:cBhvr>
                                      <p:to>
                                        <p:strVal val="visible"/>
                                      </p:to>
                                    </p:set>
                                    <p:animEffect transition="in" filter="circle(in)">
                                      <p:cBhvr>
                                        <p:cTn dur="2000" id="21"/>
                                        <p:tgtEl>
                                          <p:spTgt spid="3145729"/>
                                        </p:tgtEl>
                                      </p:cBhvr>
                                    </p:animEffect>
                                  </p:childTnLst>
                                </p:cTn>
                              </p:par>
                              <p:par>
                                <p:cTn fill="hold" grpId="0" id="22" nodeType="withEffect" presetClass="entr" presetID="6" presetSubtype="16">
                                  <p:stCondLst>
                                    <p:cond delay="0"/>
                                  </p:stCondLst>
                                  <p:childTnLst>
                                    <p:set>
                                      <p:cBhvr>
                                        <p:cTn dur="1" fill="hold" id="23">
                                          <p:stCondLst>
                                            <p:cond delay="0"/>
                                          </p:stCondLst>
                                        </p:cTn>
                                        <p:tgtEl>
                                          <p:spTgt spid="1048592"/>
                                        </p:tgtEl>
                                        <p:attrNameLst>
                                          <p:attrName>style.visibility</p:attrName>
                                        </p:attrNameLst>
                                      </p:cBhvr>
                                      <p:to>
                                        <p:strVal val="visible"/>
                                      </p:to>
                                    </p:set>
                                    <p:animEffect transition="in" filter="circle(in)">
                                      <p:cBhvr>
                                        <p:cTn dur="2000" id="24"/>
                                        <p:tgtEl>
                                          <p:spTgt spid="1048592"/>
                                        </p:tgtEl>
                                      </p:cBhvr>
                                    </p:animEffect>
                                  </p:childTnLst>
                                </p:cTn>
                              </p:par>
                              <p:par>
                                <p:cTn fill="hold" grpId="0" id="25" nodeType="withEffect" presetClass="entr" presetID="6" presetSubtype="16">
                                  <p:stCondLst>
                                    <p:cond delay="0"/>
                                  </p:stCondLst>
                                  <p:childTnLst>
                                    <p:set>
                                      <p:cBhvr>
                                        <p:cTn dur="1" fill="hold" id="26">
                                          <p:stCondLst>
                                            <p:cond delay="0"/>
                                          </p:stCondLst>
                                        </p:cTn>
                                        <p:tgtEl>
                                          <p:spTgt spid="1048593"/>
                                        </p:tgtEl>
                                        <p:attrNameLst>
                                          <p:attrName>style.visibility</p:attrName>
                                        </p:attrNameLst>
                                      </p:cBhvr>
                                      <p:to>
                                        <p:strVal val="visible"/>
                                      </p:to>
                                    </p:set>
                                    <p:animEffect transition="in" filter="circle(in)">
                                      <p:cBhvr>
                                        <p:cTn dur="2000" id="27"/>
                                        <p:tgtEl>
                                          <p:spTgt spid="1048593"/>
                                        </p:tgtEl>
                                      </p:cBhvr>
                                    </p:animEffect>
                                  </p:childTnLst>
                                </p:cTn>
                              </p:par>
                              <p:par>
                                <p:cTn fill="hold" grpId="0" id="28" nodeType="withEffect" presetClass="entr" presetID="6" presetSubtype="16">
                                  <p:stCondLst>
                                    <p:cond delay="0"/>
                                  </p:stCondLst>
                                  <p:childTnLst>
                                    <p:set>
                                      <p:cBhvr>
                                        <p:cTn dur="1" fill="hold" id="29">
                                          <p:stCondLst>
                                            <p:cond delay="0"/>
                                          </p:stCondLst>
                                        </p:cTn>
                                        <p:tgtEl>
                                          <p:spTgt spid="1048591"/>
                                        </p:tgtEl>
                                        <p:attrNameLst>
                                          <p:attrName>style.visibility</p:attrName>
                                        </p:attrNameLst>
                                      </p:cBhvr>
                                      <p:to>
                                        <p:strVal val="visible"/>
                                      </p:to>
                                    </p:set>
                                    <p:animEffect transition="in" filter="circle(in)">
                                      <p:cBhvr>
                                        <p:cTn dur="2000" id="30"/>
                                        <p:tgtEl>
                                          <p:spTgt spid="1048591"/>
                                        </p:tgtEl>
                                      </p:cBhvr>
                                    </p:animEffect>
                                  </p:childTnLst>
                                </p:cTn>
                              </p:par>
                              <p:par>
                                <p:cTn fill="hold" grpId="0" id="31" nodeType="withEffect" presetClass="entr" presetID="6" presetSubtype="16">
                                  <p:stCondLst>
                                    <p:cond delay="0"/>
                                  </p:stCondLst>
                                  <p:childTnLst>
                                    <p:set>
                                      <p:cBhvr>
                                        <p:cTn dur="1" fill="hold" id="32">
                                          <p:stCondLst>
                                            <p:cond delay="0"/>
                                          </p:stCondLst>
                                        </p:cTn>
                                        <p:tgtEl>
                                          <p:spTgt spid="1048590"/>
                                        </p:tgtEl>
                                        <p:attrNameLst>
                                          <p:attrName>style.visibility</p:attrName>
                                        </p:attrNameLst>
                                      </p:cBhvr>
                                      <p:to>
                                        <p:strVal val="visible"/>
                                      </p:to>
                                    </p:set>
                                    <p:animEffect transition="in" filter="circle(in)">
                                      <p:cBhvr>
                                        <p:cTn dur="2000" id="33"/>
                                        <p:tgtEl>
                                          <p:spTgt spid="104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p:bldP spid="1048588" grpId="0" animBg="1"/>
      <p:bldP spid="1048589" grpId="0"/>
      <p:bldP spid="1048590" grpId="0"/>
      <p:bldP spid="1048591" grpId="0"/>
      <p:bldP spid="1048592" grpId="0" animBg="1"/>
      <p:bldP spid="10485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0"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pic>
        <p:nvPicPr>
          <p:cNvPr id="2097152" name="Picture Placeholder 6"/>
          <p:cNvPicPr>
            <a:picLocks noChangeAspect="1" noGrp="1"/>
          </p:cNvPicPr>
          <p:nvPr>
            <p:ph type="pic" idx="1"/>
          </p:nvPr>
        </p:nvPicPr>
        <p:blipFill>
          <a:blip xmlns:r="http://schemas.openxmlformats.org/officeDocument/2006/relationships" r:embed="rId2"/>
          <a:srcRect l="64" r="64"/>
          <a:stretch>
            <a:fillRect/>
          </a:stretch>
        </p:blipFill>
        <p:spPr/>
      </p:pic>
      <p:sp>
        <p:nvSpPr>
          <p:cNvPr id="1048601" name="Text Placeholder 5"/>
          <p:cNvSpPr>
            <a:spLocks noGrp="1"/>
          </p:cNvSpPr>
          <p:nvPr>
            <p:ph type="body" sz="half" idx="2"/>
          </p:nvPr>
        </p:nvSpPr>
        <p:spPr/>
        <p:txBody>
          <a:bodyPr>
            <a:normAutofit/>
          </a:bodyPr>
          <a:p>
            <a:pPr algn="ctr"/>
            <a:r>
              <a:rPr dirty="0" sz="3200" lang="en-IN" smtClean="0"/>
              <a:t>Natural satellite</a:t>
            </a:r>
            <a:endParaRPr dirty="0" sz="3200"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 presetSubtype="16">
                                  <p:stCondLst>
                                    <p:cond delay="0"/>
                                  </p:stCondLst>
                                  <p:childTnLst>
                                    <p:set>
                                      <p:cBhvr>
                                        <p:cTn dur="1" fill="hold" id="6">
                                          <p:stCondLst>
                                            <p:cond delay="0"/>
                                          </p:stCondLst>
                                        </p:cTn>
                                        <p:tgtEl>
                                          <p:spTgt spid="1048601">
                                            <p:txEl>
                                              <p:pRg st="0" end="0"/>
                                            </p:txEl>
                                          </p:spTgt>
                                        </p:tgtEl>
                                        <p:attrNameLst>
                                          <p:attrName>style.visibility</p:attrName>
                                        </p:attrNameLst>
                                      </p:cBhvr>
                                      <p:to>
                                        <p:strVal val="visible"/>
                                      </p:to>
                                    </p:set>
                                    <p:animEffect transition="in" filter="box(in)">
                                      <p:cBhvr>
                                        <p:cTn dur="2000" id="7"/>
                                        <p:tgtEl>
                                          <p:spTgt spid="1048601">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4" presetSubtype="10">
                                  <p:stCondLst>
                                    <p:cond delay="0"/>
                                  </p:stCondLst>
                                  <p:childTnLst>
                                    <p:set>
                                      <p:cBhvr>
                                        <p:cTn dur="1" fill="hold" id="11">
                                          <p:stCondLst>
                                            <p:cond delay="0"/>
                                          </p:stCondLst>
                                        </p:cTn>
                                        <p:tgtEl>
                                          <p:spTgt spid="2097152"/>
                                        </p:tgtEl>
                                        <p:attrNameLst>
                                          <p:attrName>style.visibility</p:attrName>
                                        </p:attrNameLst>
                                      </p:cBhvr>
                                      <p:to>
                                        <p:strVal val="visible"/>
                                      </p:to>
                                    </p:set>
                                    <p:animEffect transition="in" filter="randombar(horizontal)">
                                      <p:cBhvr>
                                        <p:cTn dur="500" id="12"/>
                                        <p:tgtEl>
                                          <p:spTgt spid="2097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7" name="Rectangle 3"/>
          <p:cNvSpPr/>
          <p:nvPr/>
        </p:nvSpPr>
        <p:spPr>
          <a:xfrm>
            <a:off x="0" y="27384"/>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08" name="Title 1"/>
          <p:cNvSpPr>
            <a:spLocks noGrp="1"/>
          </p:cNvSpPr>
          <p:nvPr>
            <p:ph type="title"/>
          </p:nvPr>
        </p:nvSpPr>
        <p:spPr/>
        <p:txBody>
          <a:bodyPr/>
          <a:p>
            <a:r>
              <a:rPr dirty="0" lang="en-IN" smtClean="0"/>
              <a:t>NATURAL SATELLITE (</a:t>
            </a:r>
            <a:r>
              <a:rPr b="1" dirty="0" lang="en-IN" smtClean="0">
                <a:effectLst>
                  <a:outerShdw algn="tl" blurRad="38100" dir="2700000" dist="38100">
                    <a:srgbClr val="000000">
                      <a:alpha val="43137"/>
                    </a:srgbClr>
                  </a:outerShdw>
                </a:effectLst>
              </a:rPr>
              <a:t>MOON</a:t>
            </a:r>
            <a:r>
              <a:rPr dirty="0" lang="en-IN" smtClean="0"/>
              <a:t>)</a:t>
            </a:r>
            <a:endParaRPr dirty="0" lang="en-IN"/>
          </a:p>
        </p:txBody>
      </p:sp>
      <p:pic>
        <p:nvPicPr>
          <p:cNvPr id="2097153" name="Content Placeholder 4"/>
          <p:cNvPicPr>
            <a:picLocks noChangeAspect="1" noGrp="1"/>
          </p:cNvPicPr>
          <p:nvPr>
            <p:ph idx="1"/>
          </p:nvPr>
        </p:nvPicPr>
        <p:blipFill>
          <a:blip xmlns:r="http://schemas.openxmlformats.org/officeDocument/2006/relationships" r:embed="rId2"/>
          <a:stretch>
            <a:fillRect/>
          </a:stretch>
        </p:blipFill>
        <p:spPr>
          <a:xfrm>
            <a:off x="6516216" y="1844824"/>
            <a:ext cx="2768029" cy="1756931"/>
          </a:xfrm>
          <a:prstGeom prst="rect"/>
          <a:ln>
            <a:noFill/>
          </a:ln>
          <a:effectLst>
            <a:softEdge rad="112500"/>
          </a:effectLst>
        </p:spPr>
      </p:pic>
      <p:sp>
        <p:nvSpPr>
          <p:cNvPr id="1048609" name="TextBox 6"/>
          <p:cNvSpPr txBox="1"/>
          <p:nvPr/>
        </p:nvSpPr>
        <p:spPr>
          <a:xfrm>
            <a:off x="467544" y="1386345"/>
            <a:ext cx="5760640" cy="3291840"/>
          </a:xfrm>
          <a:prstGeom prst="rect"/>
          <a:noFill/>
        </p:spPr>
        <p:txBody>
          <a:bodyPr rtlCol="0" wrap="square">
            <a:spAutoFit/>
          </a:bodyPr>
          <a:p>
            <a:r>
              <a:rPr dirty="0" lang="en-IN"/>
              <a:t>Moon is our natural satellite.  At about one-quarter the diameter of Earth , it is the fifth largest satellite in the Solar System, the largest satellite in the Solar System relative to its major planet, and larger than any known dwarf planet. The Moon is a planetary-mass object that formed a differentiated </a:t>
            </a:r>
            <a:r>
              <a:rPr dirty="0" lang="en-IN" smtClean="0"/>
              <a:t>rocky</a:t>
            </a:r>
            <a:r>
              <a:rPr dirty="0" lang="en-IN"/>
              <a:t> </a:t>
            </a:r>
            <a:r>
              <a:rPr dirty="0" lang="en-IN" smtClean="0"/>
              <a:t>body</a:t>
            </a:r>
            <a:r>
              <a:rPr dirty="0" lang="en-IN"/>
              <a:t>, making it a satellite </a:t>
            </a:r>
            <a:r>
              <a:rPr dirty="0" lang="en-IN" smtClean="0"/>
              <a:t>planet</a:t>
            </a:r>
            <a:r>
              <a:rPr dirty="0" lang="en-IN"/>
              <a:t> </a:t>
            </a:r>
            <a:r>
              <a:rPr dirty="0" lang="en-IN" smtClean="0"/>
              <a:t>under </a:t>
            </a:r>
            <a:r>
              <a:rPr dirty="0" lang="en-IN"/>
              <a:t>the geophysical definitions of the term</a:t>
            </a:r>
            <a:r>
              <a:rPr dirty="0" lang="en-IN" smtClean="0"/>
              <a:t>. It </a:t>
            </a:r>
            <a:r>
              <a:rPr dirty="0" lang="en-IN"/>
              <a:t>lacks any significant  atmosphere, hydrosphere, or magnetic field. Its surface gravity is about one-sixth of Earth's (0.1654 g). Jupiter's moon </a:t>
            </a:r>
            <a:r>
              <a:rPr b="1" dirty="0" lang="en-IN"/>
              <a:t>Io</a:t>
            </a:r>
            <a:r>
              <a:rPr dirty="0" lang="en-IN"/>
              <a:t> is the only satellite in the Solar System known to have a higher surface gravity and density.</a:t>
            </a:r>
          </a:p>
        </p:txBody>
      </p:sp>
      <p:sp>
        <p:nvSpPr>
          <p:cNvPr id="1048610" name="Oval 7"/>
          <p:cNvSpPr/>
          <p:nvPr/>
        </p:nvSpPr>
        <p:spPr>
          <a:xfrm>
            <a:off x="683568" y="4797152"/>
            <a:ext cx="3672408" cy="1728192"/>
          </a:xfrm>
          <a:prstGeom prst="ellipse"/>
          <a:blipFill rotWithShape="1" dpi="0">
            <a:blip xmlns:r="http://schemas.openxmlformats.org/officeDocument/2006/relationships"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08"/>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41" presetSubtype="0">
                                  <p:stCondLst>
                                    <p:cond delay="0"/>
                                  </p:stCondLst>
                                  <p:iterate type="lt">
                                    <p:tmPct val="10000"/>
                                  </p:iterate>
                                  <p:childTnLst>
                                    <p:set>
                                      <p:cBhvr>
                                        <p:cTn dur="1" fill="hold" id="10">
                                          <p:stCondLst>
                                            <p:cond delay="0"/>
                                          </p:stCondLst>
                                        </p:cTn>
                                        <p:tgtEl>
                                          <p:spTgt spid="1048609">
                                            <p:txEl>
                                              <p:pRg st="0" end="0"/>
                                            </p:txEl>
                                          </p:spTgt>
                                        </p:tgtEl>
                                        <p:attrNameLst>
                                          <p:attrName>style.visibility</p:attrName>
                                        </p:attrNameLst>
                                      </p:cBhvr>
                                      <p:to>
                                        <p:strVal val="visible"/>
                                      </p:to>
                                    </p:set>
                                    <p:anim calcmode="lin" valueType="num">
                                      <p:cBhvr>
                                        <p:cTn dur="500" fill="hold" id="11"/>
                                        <p:tgtEl>
                                          <p:spTgt spid="104860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048609">
                                            <p:txEl>
                                              <p:pRg st="0" end="0"/>
                                            </p:txEl>
                                          </p:spTgt>
                                        </p:tgtEl>
                                        <p:attrNameLst>
                                          <p:attrName>ppt_y</p:attrName>
                                        </p:attrNameLst>
                                      </p:cBhvr>
                                      <p:tavLst>
                                        <p:tav tm="0">
                                          <p:val>
                                            <p:strVal val="#ppt_y"/>
                                          </p:val>
                                        </p:tav>
                                        <p:tav tm="100000">
                                          <p:val>
                                            <p:strVal val="#ppt_y"/>
                                          </p:val>
                                        </p:tav>
                                      </p:tavLst>
                                    </p:anim>
                                    <p:anim calcmode="lin" valueType="num">
                                      <p:cBhvr>
                                        <p:cTn dur="500" fill="hold" id="13"/>
                                        <p:tgtEl>
                                          <p:spTgt spid="104860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04860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5" tmFilter="0,0; .5, 1; 1, 1"/>
                                        <p:tgtEl>
                                          <p:spTgt spid="1048609">
                                            <p:txEl>
                                              <p:pRg st="0" end="0"/>
                                            </p:txEl>
                                          </p:spTgt>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10" presetSubtype="0">
                                  <p:stCondLst>
                                    <p:cond delay="0"/>
                                  </p:stCondLst>
                                  <p:childTnLst>
                                    <p:set>
                                      <p:cBhvr>
                                        <p:cTn dur="1" fill="hold" id="19">
                                          <p:stCondLst>
                                            <p:cond delay="0"/>
                                          </p:stCondLst>
                                        </p:cTn>
                                        <p:tgtEl>
                                          <p:spTgt spid="2097153"/>
                                        </p:tgtEl>
                                        <p:attrNameLst>
                                          <p:attrName>style.visibility</p:attrName>
                                        </p:attrNameLst>
                                      </p:cBhvr>
                                      <p:to>
                                        <p:strVal val="visible"/>
                                      </p:to>
                                    </p:set>
                                    <p:animEffect transition="in" filter="fade">
                                      <p:cBhvr>
                                        <p:cTn dur="500" id="20"/>
                                        <p:tgtEl>
                                          <p:spTgt spid="2097153"/>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1048610"/>
                                        </p:tgtEl>
                                        <p:attrNameLst>
                                          <p:attrName>style.visibility</p:attrName>
                                        </p:attrNameLst>
                                      </p:cBhvr>
                                      <p:to>
                                        <p:strVal val="visible"/>
                                      </p:to>
                                    </p:set>
                                    <p:animEffect transition="in" filter="fade">
                                      <p:cBhvr>
                                        <p:cTn dur="500" id="25"/>
                                        <p:tgtEl>
                                          <p:spTgt spid="104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p:bldP spid="10486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11"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12" name="Title 1"/>
          <p:cNvSpPr>
            <a:spLocks noGrp="1"/>
          </p:cNvSpPr>
          <p:nvPr>
            <p:ph type="title"/>
          </p:nvPr>
        </p:nvSpPr>
        <p:spPr/>
        <p:txBody>
          <a:bodyPr/>
          <a:p>
            <a:r>
              <a:rPr dirty="0" lang="en-IN" smtClean="0"/>
              <a:t>Significance of The Moon</a:t>
            </a:r>
            <a:endParaRPr dirty="0" lang="en-IN"/>
          </a:p>
        </p:txBody>
      </p:sp>
      <p:sp>
        <p:nvSpPr>
          <p:cNvPr id="1048613" name="Content Placeholder 2"/>
          <p:cNvSpPr>
            <a:spLocks noGrp="1"/>
          </p:cNvSpPr>
          <p:nvPr>
            <p:ph idx="1"/>
          </p:nvPr>
        </p:nvSpPr>
        <p:spPr/>
        <p:txBody>
          <a:bodyPr>
            <a:normAutofit/>
          </a:bodyPr>
          <a:p>
            <a:pPr>
              <a:buFont typeface="Wingdings" pitchFamily="2" charset="2"/>
              <a:buChar char="q"/>
            </a:pPr>
            <a:r>
              <a:rPr dirty="0" sz="1800" lang="en-IN" smtClean="0"/>
              <a:t> </a:t>
            </a:r>
            <a:r>
              <a:rPr dirty="0" sz="1800" lang="en-IN"/>
              <a:t>I</a:t>
            </a:r>
            <a:r>
              <a:rPr dirty="0" sz="1800" lang="en-IN" smtClean="0"/>
              <a:t>t </a:t>
            </a:r>
            <a:r>
              <a:rPr dirty="0" sz="1800" lang="en-IN"/>
              <a:t>is the cause of the rise and fall of the tides. </a:t>
            </a:r>
            <a:endParaRPr dirty="0" sz="1800" lang="en-IN" smtClean="0"/>
          </a:p>
          <a:p>
            <a:pPr>
              <a:buFont typeface="Wingdings" pitchFamily="2" charset="2"/>
              <a:buChar char="q"/>
            </a:pPr>
            <a:endParaRPr dirty="0" sz="1800" lang="en-IN"/>
          </a:p>
          <a:p>
            <a:pPr>
              <a:buFont typeface="Wingdings" pitchFamily="2" charset="2"/>
              <a:buChar char="q"/>
            </a:pPr>
            <a:endParaRPr dirty="0" sz="1800" lang="en-IN" smtClean="0"/>
          </a:p>
          <a:p>
            <a:pPr indent="0" marL="0">
              <a:buNone/>
            </a:pPr>
            <a:endParaRPr dirty="0" sz="1800" lang="en-IN"/>
          </a:p>
          <a:p>
            <a:pPr>
              <a:buFont typeface="Wingdings" pitchFamily="2" charset="2"/>
              <a:buChar char="q"/>
            </a:pPr>
            <a:r>
              <a:rPr dirty="0" sz="1800" lang="en-IN" smtClean="0"/>
              <a:t>Moon </a:t>
            </a:r>
            <a:r>
              <a:rPr dirty="0" sz="1800" lang="en-IN"/>
              <a:t>is responsible for maintaining stable the climate of our </a:t>
            </a:r>
            <a:r>
              <a:rPr dirty="0" sz="1800" lang="en-IN" smtClean="0"/>
              <a:t>planet</a:t>
            </a:r>
          </a:p>
          <a:p>
            <a:pPr>
              <a:buFont typeface="Wingdings" pitchFamily="2" charset="2"/>
              <a:buChar char="q"/>
            </a:pPr>
            <a:endParaRPr dirty="0" sz="1800" lang="en-IN"/>
          </a:p>
          <a:p>
            <a:pPr>
              <a:buFont typeface="Wingdings" pitchFamily="2" charset="2"/>
              <a:buChar char="q"/>
            </a:pPr>
            <a:endParaRPr dirty="0" sz="1800" lang="en-IN" smtClean="0"/>
          </a:p>
          <a:p>
            <a:pPr indent="0" marL="0">
              <a:buNone/>
            </a:pPr>
            <a:endParaRPr dirty="0" sz="1800" lang="en-IN" smtClean="0"/>
          </a:p>
          <a:p>
            <a:pPr>
              <a:buFont typeface="Wingdings" pitchFamily="2" charset="2"/>
              <a:buChar char="q"/>
            </a:pPr>
            <a:r>
              <a:rPr dirty="0" sz="1800" lang="en-IN" smtClean="0"/>
              <a:t>Due to absence of atmosphere, it is victim of all the cosmic influx from sun and distant star. This is the reason moon exploration is very important</a:t>
            </a:r>
          </a:p>
          <a:p>
            <a:pPr>
              <a:buFont typeface="Wingdings" pitchFamily="2" charset="2"/>
              <a:buChar char="q"/>
            </a:pPr>
            <a:endParaRPr dirty="0" sz="1800"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32" presetSubtype="0">
                                  <p:stCondLst>
                                    <p:cond delay="0"/>
                                  </p:stCondLst>
                                  <p:childTnLst>
                                    <p:animRot by="120000">
                                      <p:cBhvr>
                                        <p:cTn dur="100" fill="hold" id="6">
                                          <p:stCondLst>
                                            <p:cond delay="0"/>
                                          </p:stCondLst>
                                        </p:cTn>
                                        <p:tgtEl>
                                          <p:spTgt spid="1048612"/>
                                        </p:tgtEl>
                                        <p:attrNameLst>
                                          <p:attrName>r</p:attrName>
                                        </p:attrNameLst>
                                      </p:cBhvr>
                                    </p:animRot>
                                    <p:animRot by="-240000">
                                      <p:cBhvr>
                                        <p:cTn dur="200" fill="hold" id="7">
                                          <p:stCondLst>
                                            <p:cond delay="200"/>
                                          </p:stCondLst>
                                        </p:cTn>
                                        <p:tgtEl>
                                          <p:spTgt spid="1048612"/>
                                        </p:tgtEl>
                                        <p:attrNameLst>
                                          <p:attrName>r</p:attrName>
                                        </p:attrNameLst>
                                      </p:cBhvr>
                                    </p:animRot>
                                    <p:animRot by="240000">
                                      <p:cBhvr>
                                        <p:cTn dur="200" fill="hold" id="8">
                                          <p:stCondLst>
                                            <p:cond delay="400"/>
                                          </p:stCondLst>
                                        </p:cTn>
                                        <p:tgtEl>
                                          <p:spTgt spid="1048612"/>
                                        </p:tgtEl>
                                        <p:attrNameLst>
                                          <p:attrName>r</p:attrName>
                                        </p:attrNameLst>
                                      </p:cBhvr>
                                    </p:animRot>
                                    <p:animRot by="-240000">
                                      <p:cBhvr>
                                        <p:cTn dur="200" fill="hold" id="9">
                                          <p:stCondLst>
                                            <p:cond delay="600"/>
                                          </p:stCondLst>
                                        </p:cTn>
                                        <p:tgtEl>
                                          <p:spTgt spid="1048612"/>
                                        </p:tgtEl>
                                        <p:attrNameLst>
                                          <p:attrName>r</p:attrName>
                                        </p:attrNameLst>
                                      </p:cBhvr>
                                    </p:animRot>
                                    <p:animRot by="120000">
                                      <p:cBhvr>
                                        <p:cTn dur="200" fill="hold" id="10">
                                          <p:stCondLst>
                                            <p:cond delay="800"/>
                                          </p:stCondLst>
                                        </p:cTn>
                                        <p:tgtEl>
                                          <p:spTgt spid="1048612"/>
                                        </p:tgtEl>
                                        <p:attrNameLst>
                                          <p:attrName>r</p:attrName>
                                        </p:attrNameLst>
                                      </p:cBhvr>
                                    </p:animRo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21" presetSubtype="1">
                                  <p:stCondLst>
                                    <p:cond delay="0"/>
                                  </p:stCondLst>
                                  <p:childTnLst>
                                    <p:set>
                                      <p:cBhvr>
                                        <p:cTn dur="1" fill="hold" id="14">
                                          <p:stCondLst>
                                            <p:cond delay="0"/>
                                          </p:stCondLst>
                                        </p:cTn>
                                        <p:tgtEl>
                                          <p:spTgt spid="1048613">
                                            <p:txEl>
                                              <p:pRg st="0" end="0"/>
                                            </p:txEl>
                                          </p:spTgt>
                                        </p:tgtEl>
                                        <p:attrNameLst>
                                          <p:attrName>style.visibility</p:attrName>
                                        </p:attrNameLst>
                                      </p:cBhvr>
                                      <p:to>
                                        <p:strVal val="visible"/>
                                      </p:to>
                                    </p:set>
                                    <p:animEffect transition="in" filter="wheel(1)">
                                      <p:cBhvr>
                                        <p:cTn dur="2000" id="15"/>
                                        <p:tgtEl>
                                          <p:spTgt spid="1048613">
                                            <p:txEl>
                                              <p:pRg st="0" end="0"/>
                                            </p:txEl>
                                          </p:spTgt>
                                        </p:tgtEl>
                                      </p:cBhvr>
                                    </p:animEffect>
                                  </p:childTnLst>
                                </p:cTn>
                              </p:par>
                              <p:par>
                                <p:cTn fill="hold" id="16" nodeType="withEffect" presetClass="entr" presetID="21" presetSubtype="1">
                                  <p:stCondLst>
                                    <p:cond delay="0"/>
                                  </p:stCondLst>
                                  <p:childTnLst>
                                    <p:set>
                                      <p:cBhvr>
                                        <p:cTn dur="1" fill="hold" id="17">
                                          <p:stCondLst>
                                            <p:cond delay="0"/>
                                          </p:stCondLst>
                                        </p:cTn>
                                        <p:tgtEl>
                                          <p:spTgt spid="1048613">
                                            <p:txEl>
                                              <p:pRg st="4" end="4"/>
                                            </p:txEl>
                                          </p:spTgt>
                                        </p:tgtEl>
                                        <p:attrNameLst>
                                          <p:attrName>style.visibility</p:attrName>
                                        </p:attrNameLst>
                                      </p:cBhvr>
                                      <p:to>
                                        <p:strVal val="visible"/>
                                      </p:to>
                                    </p:set>
                                    <p:animEffect transition="in" filter="wheel(1)">
                                      <p:cBhvr>
                                        <p:cTn dur="2000" id="18"/>
                                        <p:tgtEl>
                                          <p:spTgt spid="1048613">
                                            <p:txEl>
                                              <p:pRg st="4" end="4"/>
                                            </p:txEl>
                                          </p:spTgt>
                                        </p:tgtEl>
                                      </p:cBhvr>
                                    </p:animEffect>
                                  </p:childTnLst>
                                </p:cTn>
                              </p:par>
                              <p:par>
                                <p:cTn fill="hold" id="19" nodeType="withEffect" presetClass="entr" presetID="21" presetSubtype="1">
                                  <p:stCondLst>
                                    <p:cond delay="0"/>
                                  </p:stCondLst>
                                  <p:childTnLst>
                                    <p:set>
                                      <p:cBhvr>
                                        <p:cTn dur="1" fill="hold" id="20">
                                          <p:stCondLst>
                                            <p:cond delay="0"/>
                                          </p:stCondLst>
                                        </p:cTn>
                                        <p:tgtEl>
                                          <p:spTgt spid="1048613">
                                            <p:txEl>
                                              <p:pRg st="8" end="8"/>
                                            </p:txEl>
                                          </p:spTgt>
                                        </p:tgtEl>
                                        <p:attrNameLst>
                                          <p:attrName>style.visibility</p:attrName>
                                        </p:attrNameLst>
                                      </p:cBhvr>
                                      <p:to>
                                        <p:strVal val="visible"/>
                                      </p:to>
                                    </p:set>
                                    <p:animEffect transition="in" filter="wheel(1)">
                                      <p:cBhvr>
                                        <p:cTn dur="2000" id="21"/>
                                        <p:tgtEl>
                                          <p:spTgt spid="10486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4"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15" name="Title 1"/>
          <p:cNvSpPr>
            <a:spLocks noGrp="1"/>
          </p:cNvSpPr>
          <p:nvPr>
            <p:ph type="title"/>
          </p:nvPr>
        </p:nvSpPr>
        <p:spPr/>
        <p:txBody>
          <a:bodyPr/>
          <a:p>
            <a:r>
              <a:rPr dirty="0" lang="en-IN" smtClean="0"/>
              <a:t>3753 </a:t>
            </a:r>
            <a:r>
              <a:rPr dirty="0" lang="en-IN"/>
              <a:t>C</a:t>
            </a:r>
            <a:r>
              <a:rPr dirty="0" lang="en-IN" smtClean="0"/>
              <a:t>ruithne</a:t>
            </a:r>
            <a:endParaRPr dirty="0" lang="en-IN"/>
          </a:p>
        </p:txBody>
      </p:sp>
      <p:sp>
        <p:nvSpPr>
          <p:cNvPr id="1048616" name="Content Placeholder 2"/>
          <p:cNvSpPr>
            <a:spLocks noGrp="1"/>
          </p:cNvSpPr>
          <p:nvPr>
            <p:ph idx="1"/>
          </p:nvPr>
        </p:nvSpPr>
        <p:spPr/>
        <p:txBody>
          <a:bodyPr>
            <a:normAutofit/>
          </a:bodyPr>
          <a:p>
            <a:r>
              <a:rPr dirty="0" sz="1800" lang="en-IN">
                <a:latin typeface="Times New Roman" pitchFamily="18" charset="0"/>
                <a:cs typeface="Times New Roman" pitchFamily="18" charset="0"/>
              </a:rPr>
              <a:t>As recently as 1997, we discovered that another body, 3753 Cruithne, is what’s called a quasi-orbital satellite of Earth. This simply means that Cruithne doesn’t loop around the Earth in a nice ellipse in the same way as the moon, or indeed the artificial satellites we loft into orbit. Instead, Cruithne scuttles around the inner solar system in what’s called a “horseshoe” orbit</a:t>
            </a:r>
          </a:p>
        </p:txBody>
      </p:sp>
      <p:sp>
        <p:nvSpPr>
          <p:cNvPr id="1048617" name="Rectangle 5"/>
          <p:cNvSpPr/>
          <p:nvPr/>
        </p:nvSpPr>
        <p:spPr>
          <a:xfrm>
            <a:off x="3923928" y="3284984"/>
            <a:ext cx="3960440" cy="2232248"/>
          </a:xfrm>
          <a:prstGeom prst="rect"/>
          <a:blipFill>
            <a:blip xmlns:r="http://schemas.openxmlformats.org/officeDocument/2006/relationships"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18" name="Oval 6"/>
          <p:cNvSpPr/>
          <p:nvPr/>
        </p:nvSpPr>
        <p:spPr>
          <a:xfrm>
            <a:off x="755576" y="3429000"/>
            <a:ext cx="2880320" cy="2304256"/>
          </a:xfrm>
          <a:prstGeom prst="ellipse"/>
          <a:blipFill>
            <a:blip xmlns:r="http://schemas.openxmlformats.org/officeDocument/2006/relationships"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32" presetSubtype="0">
                                  <p:stCondLst>
                                    <p:cond delay="0"/>
                                  </p:stCondLst>
                                  <p:childTnLst>
                                    <p:animRot by="120000">
                                      <p:cBhvr>
                                        <p:cTn dur="100" fill="hold" id="6">
                                          <p:stCondLst>
                                            <p:cond delay="0"/>
                                          </p:stCondLst>
                                        </p:cTn>
                                        <p:tgtEl>
                                          <p:spTgt spid="1048615"/>
                                        </p:tgtEl>
                                        <p:attrNameLst>
                                          <p:attrName>r</p:attrName>
                                        </p:attrNameLst>
                                      </p:cBhvr>
                                    </p:animRot>
                                    <p:animRot by="-240000">
                                      <p:cBhvr>
                                        <p:cTn dur="200" fill="hold" id="7">
                                          <p:stCondLst>
                                            <p:cond delay="200"/>
                                          </p:stCondLst>
                                        </p:cTn>
                                        <p:tgtEl>
                                          <p:spTgt spid="1048615"/>
                                        </p:tgtEl>
                                        <p:attrNameLst>
                                          <p:attrName>r</p:attrName>
                                        </p:attrNameLst>
                                      </p:cBhvr>
                                    </p:animRot>
                                    <p:animRot by="240000">
                                      <p:cBhvr>
                                        <p:cTn dur="200" fill="hold" id="8">
                                          <p:stCondLst>
                                            <p:cond delay="400"/>
                                          </p:stCondLst>
                                        </p:cTn>
                                        <p:tgtEl>
                                          <p:spTgt spid="1048615"/>
                                        </p:tgtEl>
                                        <p:attrNameLst>
                                          <p:attrName>r</p:attrName>
                                        </p:attrNameLst>
                                      </p:cBhvr>
                                    </p:animRot>
                                    <p:animRot by="-240000">
                                      <p:cBhvr>
                                        <p:cTn dur="200" fill="hold" id="9">
                                          <p:stCondLst>
                                            <p:cond delay="600"/>
                                          </p:stCondLst>
                                        </p:cTn>
                                        <p:tgtEl>
                                          <p:spTgt spid="1048615"/>
                                        </p:tgtEl>
                                        <p:attrNameLst>
                                          <p:attrName>r</p:attrName>
                                        </p:attrNameLst>
                                      </p:cBhvr>
                                    </p:animRot>
                                    <p:animRot by="120000">
                                      <p:cBhvr>
                                        <p:cTn dur="200" fill="hold" id="10">
                                          <p:stCondLst>
                                            <p:cond delay="800"/>
                                          </p:stCondLst>
                                        </p:cTn>
                                        <p:tgtEl>
                                          <p:spTgt spid="1048615"/>
                                        </p:tgtEl>
                                        <p:attrNameLst>
                                          <p:attrName>r</p:attrName>
                                        </p:attrNameLst>
                                      </p:cBhvr>
                                    </p:animRo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41" presetSubtype="0">
                                  <p:stCondLst>
                                    <p:cond delay="0"/>
                                  </p:stCondLst>
                                  <p:iterate type="lt">
                                    <p:tmPct val="10000"/>
                                  </p:iterate>
                                  <p:childTnLst>
                                    <p:set>
                                      <p:cBhvr>
                                        <p:cTn dur="1" fill="hold" id="14">
                                          <p:stCondLst>
                                            <p:cond delay="0"/>
                                          </p:stCondLst>
                                        </p:cTn>
                                        <p:tgtEl>
                                          <p:spTgt spid="1048616">
                                            <p:txEl>
                                              <p:pRg st="0" end="0"/>
                                            </p:txEl>
                                          </p:spTgt>
                                        </p:tgtEl>
                                        <p:attrNameLst>
                                          <p:attrName>style.visibility</p:attrName>
                                        </p:attrNameLst>
                                      </p:cBhvr>
                                      <p:to>
                                        <p:strVal val="visible"/>
                                      </p:to>
                                    </p:set>
                                    <p:anim calcmode="lin" valueType="num">
                                      <p:cBhvr>
                                        <p:cTn dur="500" fill="hold" id="15"/>
                                        <p:tgtEl>
                                          <p:spTgt spid="10486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048616">
                                            <p:txEl>
                                              <p:pRg st="0" end="0"/>
                                            </p:txEl>
                                          </p:spTgt>
                                        </p:tgtEl>
                                        <p:attrNameLst>
                                          <p:attrName>ppt_y</p:attrName>
                                        </p:attrNameLst>
                                      </p:cBhvr>
                                      <p:tavLst>
                                        <p:tav tm="0">
                                          <p:val>
                                            <p:strVal val="#ppt_y"/>
                                          </p:val>
                                        </p:tav>
                                        <p:tav tm="100000">
                                          <p:val>
                                            <p:strVal val="#ppt_y"/>
                                          </p:val>
                                        </p:tav>
                                      </p:tavLst>
                                    </p:anim>
                                    <p:anim calcmode="lin" valueType="num">
                                      <p:cBhvr>
                                        <p:cTn dur="500" fill="hold" id="17"/>
                                        <p:tgtEl>
                                          <p:spTgt spid="10486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0486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9" tmFilter="0,0; .5, 1; 1, 1"/>
                                        <p:tgtEl>
                                          <p:spTgt spid="1048616">
                                            <p:txEl>
                                              <p:pRg st="0" end="0"/>
                                            </p:txEl>
                                          </p:spTgt>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048618"/>
                                        </p:tgtEl>
                                        <p:attrNameLst>
                                          <p:attrName>style.visibility</p:attrName>
                                        </p:attrNameLst>
                                      </p:cBhvr>
                                      <p:to>
                                        <p:strVal val="visible"/>
                                      </p:to>
                                    </p:set>
                                    <p:animEffect transition="in" filter="fade">
                                      <p:cBhvr>
                                        <p:cTn dur="500" id="24"/>
                                        <p:tgtEl>
                                          <p:spTgt spid="1048618"/>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048617"/>
                                        </p:tgtEl>
                                        <p:attrNameLst>
                                          <p:attrName>style.visibility</p:attrName>
                                        </p:attrNameLst>
                                      </p:cBhvr>
                                      <p:to>
                                        <p:strVal val="visible"/>
                                      </p:to>
                                    </p:set>
                                    <p:animEffect transition="in" filter="fade">
                                      <p:cBhvr>
                                        <p:cTn dur="500" id="29"/>
                                        <p:tgtEl>
                                          <p:spTgt spid="104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p:bldP spid="1048617" grpId="0" animBg="1"/>
      <p:bldP spid="10486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9"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20" name="Title 1"/>
          <p:cNvSpPr>
            <a:spLocks noGrp="1"/>
          </p:cNvSpPr>
          <p:nvPr>
            <p:ph type="title"/>
          </p:nvPr>
        </p:nvSpPr>
        <p:spPr/>
        <p:txBody>
          <a:bodyPr/>
          <a:p>
            <a:r>
              <a:rPr dirty="0" lang="en-IN" smtClean="0"/>
              <a:t>2020 CD</a:t>
            </a:r>
            <a:r>
              <a:rPr baseline="-25000" dirty="0" lang="en-IN" smtClean="0"/>
              <a:t>3</a:t>
            </a:r>
            <a:endParaRPr baseline="-25000" dirty="0" lang="en-IN"/>
          </a:p>
        </p:txBody>
      </p:sp>
      <p:pic>
        <p:nvPicPr>
          <p:cNvPr id="2097154" name="220px-Animation_of_2020_CD3's_orbit_around_Earth.gif">
            <a:hlinkClick r:id="" action="ppaction://media"/>
          </p:cNvPr>
          <p:cNvPicPr>
            <a:picLocks noChangeAspect="1" noGrp="1"/>
          </p:cNvPicPr>
          <p:nvPr>
            <p:ph idx="1"/>
            <a:videoFile r:link="rId2"/>
            <p:extLst>
              <p:ext uri="{DAA4B4D4-6D71-4841-9C94-3DE7FCFB9230}">
                <p14:media xmlns:p14="http://schemas.microsoft.com/office/powerpoint/2010/main" r:embed=""/>
              </p:ext>
            </p:extLst>
          </p:nvPr>
        </p:nvPicPr>
        <p:blipFill>
          <a:blip xmlns:r="http://schemas.openxmlformats.org/officeDocument/2006/relationships" r:embed="rId3"/>
          <a:stretch>
            <a:fillRect/>
          </a:stretch>
        </p:blipFill>
        <p:spPr>
          <a:xfrm>
            <a:off x="4860032" y="1340768"/>
            <a:ext cx="3936092" cy="5328592"/>
          </a:xfrm>
        </p:spPr>
      </p:pic>
      <p:sp>
        <p:nvSpPr>
          <p:cNvPr id="1048621" name="TextBox 10"/>
          <p:cNvSpPr txBox="1"/>
          <p:nvPr/>
        </p:nvSpPr>
        <p:spPr>
          <a:xfrm>
            <a:off x="395536" y="1628800"/>
            <a:ext cx="3960440" cy="2593340"/>
          </a:xfrm>
          <a:prstGeom prst="rect"/>
          <a:noFill/>
        </p:spPr>
        <p:txBody>
          <a:bodyPr rtlCol="0" wrap="square">
            <a:spAutoFit/>
          </a:bodyPr>
          <a:p>
            <a:r>
              <a:rPr b="1" dirty="0" sz="1400" lang="en-IN" smtClean="0"/>
              <a:t>2020 </a:t>
            </a:r>
            <a:r>
              <a:rPr b="1" dirty="0" sz="1400" lang="en-IN"/>
              <a:t>CD</a:t>
            </a:r>
            <a:r>
              <a:rPr baseline="-25000" b="1" dirty="0" sz="1400" lang="en-IN"/>
              <a:t>3</a:t>
            </a:r>
            <a:r>
              <a:rPr dirty="0" sz="1400" lang="en-IN"/>
              <a:t> </a:t>
            </a:r>
            <a:r>
              <a:rPr dirty="0" sz="1400" lang="en-IN" smtClean="0"/>
              <a:t>is </a:t>
            </a:r>
            <a:r>
              <a:rPr dirty="0" sz="1400" lang="en-IN"/>
              <a:t>a tiny near-Earth </a:t>
            </a:r>
            <a:r>
              <a:rPr dirty="0" sz="1400" lang="en-IN" smtClean="0"/>
              <a:t>asteroid(or</a:t>
            </a:r>
            <a:r>
              <a:rPr dirty="0" sz="1400" lang="en-IN"/>
              <a:t> </a:t>
            </a:r>
            <a:r>
              <a:rPr dirty="0" sz="1400" lang="en-IN" err="1"/>
              <a:t>minimoon</a:t>
            </a:r>
            <a:r>
              <a:rPr dirty="0" sz="1400" lang="en-IN"/>
              <a:t>) that ordinarily orbits the Sun but makes close approaches to the Earth–Moon system, in which it can temporarily enter </a:t>
            </a:r>
            <a:r>
              <a:rPr dirty="0" sz="1400" lang="en-IN" smtClean="0"/>
              <a:t>Earth</a:t>
            </a:r>
            <a:r>
              <a:rPr dirty="0" sz="1400" lang="en-IN"/>
              <a:t> </a:t>
            </a:r>
            <a:r>
              <a:rPr dirty="0" sz="1400" lang="en-IN" smtClean="0"/>
              <a:t>orbit </a:t>
            </a:r>
            <a:r>
              <a:rPr dirty="0" sz="1400" lang="en-IN"/>
              <a:t>through temporary </a:t>
            </a:r>
            <a:r>
              <a:rPr dirty="0" sz="1400" lang="en-IN" smtClean="0"/>
              <a:t>satellite</a:t>
            </a:r>
            <a:r>
              <a:rPr dirty="0" sz="1400" lang="en-IN"/>
              <a:t> </a:t>
            </a:r>
            <a:r>
              <a:rPr dirty="0" sz="1400" lang="en-IN" smtClean="0"/>
              <a:t>capture </a:t>
            </a:r>
            <a:r>
              <a:rPr dirty="0" sz="1400" lang="en-IN"/>
              <a:t>(TSC). It was discovered at the Mount Lemmon </a:t>
            </a:r>
            <a:r>
              <a:rPr dirty="0" sz="1400" lang="en-IN" smtClean="0"/>
              <a:t>Observatory on </a:t>
            </a:r>
            <a:r>
              <a:rPr dirty="0" sz="1400" lang="en-IN"/>
              <a:t>15 February 2020, as part of the Mount </a:t>
            </a:r>
            <a:r>
              <a:rPr dirty="0" sz="1400" lang="en-IN" smtClean="0"/>
              <a:t>Lemmon </a:t>
            </a:r>
            <a:r>
              <a:rPr dirty="0" sz="1400" lang="en-IN"/>
              <a:t>Survey or Catalina Sky Survey. The asteroid's discovery was announced by the Minor Planet </a:t>
            </a:r>
            <a:r>
              <a:rPr dirty="0" sz="1400" lang="en-IN" err="1"/>
              <a:t>Center</a:t>
            </a:r>
            <a:r>
              <a:rPr dirty="0" sz="1400" lang="en-IN"/>
              <a:t> on 25 February 2020, after subsequent observations have confirmed that it was orbiting Earth.</a:t>
            </a:r>
          </a:p>
        </p:txBody>
      </p:sp>
      <p:sp>
        <p:nvSpPr>
          <p:cNvPr id="1048622" name="Rounded Rectangle 11"/>
          <p:cNvSpPr/>
          <p:nvPr/>
        </p:nvSpPr>
        <p:spPr>
          <a:xfrm>
            <a:off x="539552" y="4509120"/>
            <a:ext cx="3960440" cy="1944216"/>
          </a:xfrm>
          <a:prstGeom prst="roundRect"/>
          <a:blipFill>
            <a:blip xmlns:r="http://schemas.openxmlformats.org/officeDocument/2006/relationships"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5" presetSubtype="0">
                                  <p:stCondLst>
                                    <p:cond delay="0"/>
                                  </p:stCondLst>
                                  <p:childTnLst>
                                    <p:set>
                                      <p:cBhvr>
                                        <p:cTn dur="1" fill="hold" id="6">
                                          <p:stCondLst>
                                            <p:cond delay="0"/>
                                          </p:stCondLst>
                                        </p:cTn>
                                        <p:tgtEl>
                                          <p:spTgt spid="1048621">
                                            <p:txEl>
                                              <p:pRg st="0" end="0"/>
                                            </p:txEl>
                                          </p:spTgt>
                                        </p:tgtEl>
                                        <p:attrNameLst>
                                          <p:attrName>style.visibility</p:attrName>
                                        </p:attrNameLst>
                                      </p:cBhvr>
                                      <p:to>
                                        <p:strVal val="visible"/>
                                      </p:to>
                                    </p:set>
                                    <p:animEffect transition="in" filter="fade">
                                      <p:cBhvr>
                                        <p:cTn dur="2000" id="7"/>
                                        <p:tgtEl>
                                          <p:spTgt spid="1048621">
                                            <p:txEl>
                                              <p:pRg st="0" end="0"/>
                                            </p:txEl>
                                          </p:spTgt>
                                        </p:tgtEl>
                                      </p:cBhvr>
                                    </p:animEffect>
                                    <p:anim calcmode="lin" valueType="num">
                                      <p:cBhvr>
                                        <p:cTn dur="2000" fill="hold" id="8"/>
                                        <p:tgtEl>
                                          <p:spTgt spid="1048621">
                                            <p:txEl>
                                              <p:pRg st="0" end="0"/>
                                            </p:txEl>
                                          </p:spTgt>
                                        </p:tgtEl>
                                        <p:attrNameLst>
                                          <p:attrName>style.rotation</p:attrName>
                                        </p:attrNameLst>
                                      </p:cBhvr>
                                      <p:tavLst>
                                        <p:tav tm="0">
                                          <p:val>
                                            <p:fltVal val="720.0"/>
                                          </p:val>
                                        </p:tav>
                                        <p:tav tm="100000">
                                          <p:val>
                                            <p:fltVal val="0.0"/>
                                          </p:val>
                                        </p:tav>
                                      </p:tavLst>
                                    </p:anim>
                                    <p:anim calcmode="lin" valueType="num">
                                      <p:cBhvr>
                                        <p:cTn dur="2000" fill="hold" id="9"/>
                                        <p:tgtEl>
                                          <p:spTgt spid="1048621">
                                            <p:txEl>
                                              <p:pRg st="0" end="0"/>
                                            </p:txEl>
                                          </p:spTgt>
                                        </p:tgtEl>
                                        <p:attrNameLst>
                                          <p:attrName>ppt_h</p:attrName>
                                        </p:attrNameLst>
                                      </p:cBhvr>
                                      <p:tavLst>
                                        <p:tav tm="0">
                                          <p:val>
                                            <p:fltVal val="0.0"/>
                                          </p:val>
                                        </p:tav>
                                        <p:tav tm="100000">
                                          <p:val>
                                            <p:strVal val="#ppt_h"/>
                                          </p:val>
                                        </p:tav>
                                      </p:tavLst>
                                    </p:anim>
                                    <p:anim calcmode="lin" valueType="num">
                                      <p:cBhvr>
                                        <p:cTn dur="2000" fill="hold" id="10"/>
                                        <p:tgtEl>
                                          <p:spTgt spid="1048621">
                                            <p:txEl>
                                              <p:pRg st="0" end="0"/>
                                            </p:txEl>
                                          </p:spTgt>
                                        </p:tgtEl>
                                        <p:attrNameLst>
                                          <p:attrName>ppt_w</p:attrName>
                                        </p:attrNameLst>
                                      </p:cBhvr>
                                      <p:tavLst>
                                        <p:tav tm="0">
                                          <p:val>
                                            <p:fltVal val="0.0"/>
                                          </p:val>
                                        </p:tav>
                                        <p:tav tm="100000">
                                          <p:val>
                                            <p:strVal val="#ppt_w"/>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048622"/>
                                        </p:tgtEl>
                                        <p:attrNameLst>
                                          <p:attrName>style.visibility</p:attrName>
                                        </p:attrNameLst>
                                      </p:cBhvr>
                                      <p:to>
                                        <p:strVal val="visible"/>
                                      </p:to>
                                    </p:set>
                                    <p:animEffect transition="in" filter="fade">
                                      <p:cBhvr>
                                        <p:cTn dur="500" id="15"/>
                                        <p:tgtEl>
                                          <p:spTgt spid="1048622"/>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14" presetSubtype="5">
                                  <p:stCondLst>
                                    <p:cond delay="0"/>
                                  </p:stCondLst>
                                  <p:childTnLst>
                                    <p:set>
                                      <p:cBhvr>
                                        <p:cTn dur="1" fill="hold" id="19">
                                          <p:stCondLst>
                                            <p:cond delay="0"/>
                                          </p:stCondLst>
                                        </p:cTn>
                                        <p:tgtEl>
                                          <p:spTgt spid="2097154"/>
                                        </p:tgtEl>
                                        <p:attrNameLst>
                                          <p:attrName>style.visibility</p:attrName>
                                        </p:attrNameLst>
                                      </p:cBhvr>
                                      <p:to>
                                        <p:strVal val="visible"/>
                                      </p:to>
                                    </p:set>
                                    <p:animEffect transition="in" filter="randombar(vertical)">
                                      <p:cBhvr>
                                        <p:cTn dur="500" id="20"/>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display="0" fill="hold" id="21">
                  <p:stCondLst>
                    <p:cond delay="indefinite"/>
                  </p:stCondLst>
                </p:cTn>
                <p:tgtEl>
                  <p:spTgt spid="2097154"/>
                </p:tgtEl>
              </p:cMediaNode>
            </p:video>
          </p:childTnLst>
        </p:cTn>
      </p:par>
    </p:tnLst>
    <p:bldLst>
      <p:bldP spid="10486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3"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24" name="Title 1"/>
          <p:cNvSpPr>
            <a:spLocks noGrp="1"/>
          </p:cNvSpPr>
          <p:nvPr>
            <p:ph type="title"/>
          </p:nvPr>
        </p:nvSpPr>
        <p:spPr/>
        <p:txBody>
          <a:bodyPr/>
          <a:p>
            <a:endParaRPr lang="en-IN"/>
          </a:p>
        </p:txBody>
      </p:sp>
      <p:pic>
        <p:nvPicPr>
          <p:cNvPr id="2097155" name="Picture Placeholder 6"/>
          <p:cNvPicPr>
            <a:picLocks noChangeAspect="1" noGrp="1"/>
          </p:cNvPicPr>
          <p:nvPr>
            <p:ph type="pic" idx="1"/>
          </p:nvPr>
        </p:nvPicPr>
        <p:blipFill>
          <a:blip xmlns:r="http://schemas.openxmlformats.org/officeDocument/2006/relationships" r:embed="rId2"/>
          <a:srcRect t="19925" b="19925"/>
          <a:stretch>
            <a:fillRect/>
          </a:stretch>
        </p:blipFill>
        <p:spPr>
          <a:xfrm>
            <a:off x="1398372" y="548680"/>
            <a:ext cx="6347255" cy="4760441"/>
          </a:xfrm>
        </p:spPr>
      </p:pic>
      <p:sp>
        <p:nvSpPr>
          <p:cNvPr id="1048625" name="Text Placeholder 5"/>
          <p:cNvSpPr>
            <a:spLocks noGrp="1"/>
          </p:cNvSpPr>
          <p:nvPr>
            <p:ph type="body" sz="half" idx="2"/>
          </p:nvPr>
        </p:nvSpPr>
        <p:spPr/>
        <p:txBody>
          <a:bodyPr>
            <a:normAutofit/>
          </a:bodyPr>
          <a:p>
            <a:pPr algn="ctr"/>
            <a:r>
              <a:rPr dirty="0" sz="3600" lang="en-IN"/>
              <a:t>Artificial satellites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6" presetSubtype="16">
                                  <p:stCondLst>
                                    <p:cond delay="0"/>
                                  </p:stCondLst>
                                  <p:childTnLst>
                                    <p:set>
                                      <p:cBhvr>
                                        <p:cTn dur="1" fill="hold" id="6">
                                          <p:stCondLst>
                                            <p:cond delay="0"/>
                                          </p:stCondLst>
                                        </p:cTn>
                                        <p:tgtEl>
                                          <p:spTgt spid="2097155"/>
                                        </p:tgtEl>
                                        <p:attrNameLst>
                                          <p:attrName>style.visibility</p:attrName>
                                        </p:attrNameLst>
                                      </p:cBhvr>
                                      <p:to>
                                        <p:strVal val="visible"/>
                                      </p:to>
                                    </p:set>
                                    <p:animEffect transition="in" filter="circle(in)">
                                      <p:cBhvr>
                                        <p:cTn dur="2000" id="7"/>
                                        <p:tgtEl>
                                          <p:spTgt spid="209715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625">
                                            <p:txEl>
                                              <p:pRg st="0" end="0"/>
                                            </p:txEl>
                                          </p:spTgt>
                                        </p:tgtEl>
                                        <p:attrNameLst>
                                          <p:attrName>style.visibility</p:attrName>
                                        </p:attrNameLst>
                                      </p:cBhvr>
                                      <p:to>
                                        <p:strVal val="visible"/>
                                      </p:to>
                                    </p:set>
                                    <p:animEffect transition="in" filter="fade">
                                      <p:cBhvr>
                                        <p:cTn dur="500" id="12"/>
                                        <p:tgtEl>
                                          <p:spTgt spid="10486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6" name="Rectangle 3"/>
          <p:cNvSpPr/>
          <p:nvPr/>
        </p:nvSpPr>
        <p:spPr>
          <a:xfrm>
            <a:off x="0" y="0"/>
            <a:ext cx="9144000" cy="6858000"/>
          </a:xfrm>
          <a:prstGeom prst="rect"/>
          <a:blipFill rotWithShape="1" dpi="0">
            <a:blip xmlns:r="http://schemas.openxmlformats.org/officeDocument/2006/relationships" r:embed="rId1">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27" name="Title 2"/>
          <p:cNvSpPr>
            <a:spLocks noGrp="1"/>
          </p:cNvSpPr>
          <p:nvPr>
            <p:ph type="title"/>
          </p:nvPr>
        </p:nvSpPr>
        <p:spPr/>
        <p:txBody>
          <a:bodyPr/>
          <a:p>
            <a:r>
              <a:rPr dirty="0" lang="en-IN" smtClean="0"/>
              <a:t>Artificial satellites</a:t>
            </a:r>
            <a:endParaRPr dirty="0" lang="en-IN"/>
          </a:p>
        </p:txBody>
      </p:sp>
      <p:sp>
        <p:nvSpPr>
          <p:cNvPr id="1048628" name="Content Placeholder 4"/>
          <p:cNvSpPr>
            <a:spLocks noGrp="1"/>
          </p:cNvSpPr>
          <p:nvPr>
            <p:ph idx="1"/>
          </p:nvPr>
        </p:nvSpPr>
        <p:spPr/>
        <p:txBody>
          <a:bodyPr>
            <a:normAutofit fontScale="92857" lnSpcReduction="10000"/>
          </a:bodyPr>
          <a:p>
            <a:pPr indent="0" marL="0">
              <a:buNone/>
            </a:pPr>
            <a:r>
              <a:rPr dirty="0" sz="1800" lang="en-IN" smtClean="0"/>
              <a:t>Classification can be done In many ways</a:t>
            </a:r>
          </a:p>
          <a:p>
            <a:r>
              <a:rPr dirty="0" sz="1800" lang="en-IN" smtClean="0"/>
              <a:t>On basis of </a:t>
            </a:r>
            <a:r>
              <a:rPr b="1" dirty="0" sz="1800" lang="en-IN" smtClean="0"/>
              <a:t>altitude and shape of orbit</a:t>
            </a:r>
          </a:p>
          <a:p>
            <a:pPr lvl="1"/>
            <a:r>
              <a:rPr dirty="0" sz="1600" lang="en-IN" smtClean="0"/>
              <a:t>LEO(low earth orbit), MEO </a:t>
            </a:r>
            <a:r>
              <a:rPr dirty="0" sz="1600" lang="en-IN"/>
              <a:t>(</a:t>
            </a:r>
            <a:r>
              <a:rPr dirty="0" sz="1600" lang="en-IN" smtClean="0"/>
              <a:t>medium </a:t>
            </a:r>
            <a:r>
              <a:rPr dirty="0" sz="1600" lang="en-IN"/>
              <a:t>earth </a:t>
            </a:r>
            <a:r>
              <a:rPr dirty="0" sz="1600" lang="en-IN" smtClean="0"/>
              <a:t>orbit),GEO(geostationary earth orbit),HEO(highly elliptical orbit) , polar orbit</a:t>
            </a:r>
          </a:p>
          <a:p>
            <a:pPr indent="0" lvl="1" marL="457200">
              <a:buNone/>
            </a:pPr>
            <a:endParaRPr dirty="0" sz="1600" lang="en-IN" smtClean="0"/>
          </a:p>
          <a:p>
            <a:endParaRPr dirty="0" sz="1800" lang="en-IN" smtClean="0"/>
          </a:p>
          <a:p>
            <a:endParaRPr dirty="0" sz="1800" lang="en-IN"/>
          </a:p>
          <a:p>
            <a:endParaRPr dirty="0" sz="1800" lang="en-IN" smtClean="0"/>
          </a:p>
          <a:p>
            <a:endParaRPr dirty="0" sz="1800" lang="en-IN"/>
          </a:p>
          <a:p>
            <a:endParaRPr dirty="0" sz="1800" lang="en-IN" smtClean="0"/>
          </a:p>
          <a:p>
            <a:endParaRPr dirty="0" sz="1800" lang="en-IN"/>
          </a:p>
          <a:p>
            <a:endParaRPr dirty="0" sz="1800" lang="en-IN" smtClean="0"/>
          </a:p>
          <a:p>
            <a:pPr indent="0" marL="0">
              <a:buNone/>
            </a:pPr>
            <a:endParaRPr dirty="0" sz="1400" lang="en-IN"/>
          </a:p>
          <a:p>
            <a:pPr indent="0" lvl="1" marL="457200">
              <a:buNone/>
            </a:pPr>
            <a:endParaRPr dirty="0" sz="1400" lang="en-IN" smtClean="0"/>
          </a:p>
          <a:p>
            <a:r>
              <a:rPr dirty="0" sz="1800" lang="en-IN"/>
              <a:t>On basis </a:t>
            </a:r>
            <a:r>
              <a:rPr dirty="0" sz="1800" lang="en-IN" smtClean="0"/>
              <a:t>of </a:t>
            </a:r>
            <a:r>
              <a:rPr b="1" dirty="0" sz="1800" lang="en-IN" smtClean="0"/>
              <a:t>weight of payload</a:t>
            </a:r>
          </a:p>
          <a:p>
            <a:pPr lvl="1"/>
            <a:r>
              <a:rPr dirty="0" sz="1400" lang="en-IN" smtClean="0"/>
              <a:t>Nano, Pico , femto  ,micro, mini or small, medium  ,large</a:t>
            </a:r>
          </a:p>
          <a:p>
            <a:endParaRPr dirty="0" sz="1800" lang="en-IN" smtClean="0"/>
          </a:p>
          <a:p>
            <a:pPr indent="0" marL="57150">
              <a:buNone/>
            </a:pPr>
            <a:endParaRPr dirty="0" sz="1800" lang="en-IN" smtClean="0"/>
          </a:p>
          <a:p>
            <a:endParaRPr dirty="0" sz="1800" lang="en-IN" smtClean="0"/>
          </a:p>
          <a:p>
            <a:endParaRPr dirty="0" sz="1800" lang="en-IN" smtClean="0"/>
          </a:p>
          <a:p>
            <a:pPr indent="0" marL="0">
              <a:buNone/>
            </a:pPr>
            <a:endParaRPr dirty="0" sz="1800" lang="en-IN"/>
          </a:p>
        </p:txBody>
      </p:sp>
      <p:sp>
        <p:nvSpPr>
          <p:cNvPr id="1048629" name="Rounded Rectangle 5"/>
          <p:cNvSpPr/>
          <p:nvPr/>
        </p:nvSpPr>
        <p:spPr>
          <a:xfrm>
            <a:off x="855115" y="2722774"/>
            <a:ext cx="3068813" cy="2289479"/>
          </a:xfrm>
          <a:prstGeom prst="roundRect"/>
          <a:blipFill>
            <a:blip xmlns:r="http://schemas.openxmlformats.org/officeDocument/2006/relationships"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
        <p:nvSpPr>
          <p:cNvPr id="1048630" name="Rounded Rectangle 6"/>
          <p:cNvSpPr/>
          <p:nvPr/>
        </p:nvSpPr>
        <p:spPr>
          <a:xfrm>
            <a:off x="4572000" y="2725476"/>
            <a:ext cx="3888432" cy="2719747"/>
          </a:xfrm>
          <a:prstGeom prst="roundRect"/>
          <a:blipFill rotWithShape="1" dpi="0">
            <a:blip xmlns:r="http://schemas.openxmlformats.org/officeDocument/2006/relationships"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2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42" presetSubtype="0">
                                  <p:stCondLst>
                                    <p:cond delay="0"/>
                                  </p:stCondLst>
                                  <p:childTnLst>
                                    <p:set>
                                      <p:cBhvr>
                                        <p:cTn dur="1" fill="hold" id="10">
                                          <p:stCondLst>
                                            <p:cond delay="0"/>
                                          </p:stCondLst>
                                        </p:cTn>
                                        <p:tgtEl>
                                          <p:spTgt spid="1048628">
                                            <p:txEl>
                                              <p:pRg st="0" end="0"/>
                                            </p:txEl>
                                          </p:spTgt>
                                        </p:tgtEl>
                                        <p:attrNameLst>
                                          <p:attrName>style.visibility</p:attrName>
                                        </p:attrNameLst>
                                      </p:cBhvr>
                                      <p:to>
                                        <p:strVal val="visible"/>
                                      </p:to>
                                    </p:set>
                                    <p:animEffect transition="in" filter="fade">
                                      <p:cBhvr>
                                        <p:cTn dur="1000" id="11"/>
                                        <p:tgtEl>
                                          <p:spTgt spid="1048628">
                                            <p:txEl>
                                              <p:pRg st="0" end="0"/>
                                            </p:txEl>
                                          </p:spTgt>
                                        </p:tgtEl>
                                      </p:cBhvr>
                                    </p:animEffect>
                                    <p:anim calcmode="lin" valueType="num">
                                      <p:cBhvr>
                                        <p:cTn dur="1000" fill="hold" id="12"/>
                                        <p:tgtEl>
                                          <p:spTgt spid="1048628">
                                            <p:txEl>
                                              <p:pRg st="0" end="0"/>
                                            </p:txEl>
                                          </p:spTgt>
                                        </p:tgtEl>
                                        <p:attrNameLst>
                                          <p:attrName>ppt_x</p:attrName>
                                        </p:attrNameLst>
                                      </p:cBhvr>
                                      <p:tavLst>
                                        <p:tav tm="0">
                                          <p:val>
                                            <p:strVal val="#ppt_x"/>
                                          </p:val>
                                        </p:tav>
                                        <p:tav tm="100000">
                                          <p:val>
                                            <p:strVal val="#ppt_x"/>
                                          </p:val>
                                        </p:tav>
                                      </p:tavLst>
                                    </p:anim>
                                    <p:anim calcmode="lin" valueType="num">
                                      <p:cBhvr>
                                        <p:cTn dur="1000" fill="hold" id="13"/>
                                        <p:tgtEl>
                                          <p:spTgt spid="10486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1048628">
                                            <p:txEl>
                                              <p:pRg st="1" end="1"/>
                                            </p:txEl>
                                          </p:spTgt>
                                        </p:tgtEl>
                                        <p:attrNameLst>
                                          <p:attrName>style.visibility</p:attrName>
                                        </p:attrNameLst>
                                      </p:cBhvr>
                                      <p:to>
                                        <p:strVal val="visible"/>
                                      </p:to>
                                    </p:set>
                                    <p:animEffect transition="in" filter="fade">
                                      <p:cBhvr>
                                        <p:cTn dur="500" id="18"/>
                                        <p:tgtEl>
                                          <p:spTgt spid="1048628">
                                            <p:txEl>
                                              <p:pRg st="1" end="1"/>
                                            </p:txEl>
                                          </p:spTgt>
                                        </p:tgtEl>
                                      </p:cBhvr>
                                    </p:animEffect>
                                  </p:childTnLst>
                                </p:cTn>
                              </p:par>
                              <p:par>
                                <p:cTn fill="hold" id="19" nodeType="withEffect" presetClass="entr" presetID="10" presetSubtype="0">
                                  <p:stCondLst>
                                    <p:cond delay="0"/>
                                  </p:stCondLst>
                                  <p:childTnLst>
                                    <p:set>
                                      <p:cBhvr>
                                        <p:cTn dur="1" fill="hold" id="20">
                                          <p:stCondLst>
                                            <p:cond delay="0"/>
                                          </p:stCondLst>
                                        </p:cTn>
                                        <p:tgtEl>
                                          <p:spTgt spid="1048628">
                                            <p:txEl>
                                              <p:pRg st="2" end="2"/>
                                            </p:txEl>
                                          </p:spTgt>
                                        </p:tgtEl>
                                        <p:attrNameLst>
                                          <p:attrName>style.visibility</p:attrName>
                                        </p:attrNameLst>
                                      </p:cBhvr>
                                      <p:to>
                                        <p:strVal val="visible"/>
                                      </p:to>
                                    </p:set>
                                    <p:animEffect transition="in" filter="fade">
                                      <p:cBhvr>
                                        <p:cTn dur="500" id="21"/>
                                        <p:tgtEl>
                                          <p:spTgt spid="1048628">
                                            <p:txEl>
                                              <p:pRg st="2" end="2"/>
                                            </p:txEl>
                                          </p:spTgt>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16" presetSubtype="21">
                                  <p:stCondLst>
                                    <p:cond delay="0"/>
                                  </p:stCondLst>
                                  <p:childTnLst>
                                    <p:set>
                                      <p:cBhvr>
                                        <p:cTn dur="1" fill="hold" id="25">
                                          <p:stCondLst>
                                            <p:cond delay="0"/>
                                          </p:stCondLst>
                                        </p:cTn>
                                        <p:tgtEl>
                                          <p:spTgt spid="1048629"/>
                                        </p:tgtEl>
                                        <p:attrNameLst>
                                          <p:attrName>style.visibility</p:attrName>
                                        </p:attrNameLst>
                                      </p:cBhvr>
                                      <p:to>
                                        <p:strVal val="visible"/>
                                      </p:to>
                                    </p:set>
                                    <p:animEffect transition="in" filter="barn(inVertical)">
                                      <p:cBhvr>
                                        <p:cTn dur="500" id="26"/>
                                        <p:tgtEl>
                                          <p:spTgt spid="1048629"/>
                                        </p:tgtEl>
                                      </p:cBhvr>
                                    </p:animEffect>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2" presetSubtype="4">
                                  <p:stCondLst>
                                    <p:cond delay="0"/>
                                  </p:stCondLst>
                                  <p:childTnLst>
                                    <p:set>
                                      <p:cBhvr>
                                        <p:cTn dur="1" fill="hold" id="30">
                                          <p:stCondLst>
                                            <p:cond delay="0"/>
                                          </p:stCondLst>
                                        </p:cTn>
                                        <p:tgtEl>
                                          <p:spTgt spid="1048628">
                                            <p:txEl>
                                              <p:pRg st="13" end="13"/>
                                            </p:txEl>
                                          </p:spTgt>
                                        </p:tgtEl>
                                        <p:attrNameLst>
                                          <p:attrName>style.visibility</p:attrName>
                                        </p:attrNameLst>
                                      </p:cBhvr>
                                      <p:to>
                                        <p:strVal val="visible"/>
                                      </p:to>
                                    </p:set>
                                    <p:animEffect transition="in" filter="wipe(down)">
                                      <p:cBhvr>
                                        <p:cTn dur="500" id="31"/>
                                        <p:tgtEl>
                                          <p:spTgt spid="1048628">
                                            <p:txEl>
                                              <p:pRg st="13" end="13"/>
                                            </p:txEl>
                                          </p:spTgt>
                                        </p:tgtEl>
                                      </p:cBhvr>
                                    </p:animEffect>
                                  </p:childTnLst>
                                </p:cTn>
                              </p:par>
                              <p:par>
                                <p:cTn fill="hold" id="32" nodeType="withEffect" presetClass="entr" presetID="22" presetSubtype="4">
                                  <p:stCondLst>
                                    <p:cond delay="0"/>
                                  </p:stCondLst>
                                  <p:childTnLst>
                                    <p:set>
                                      <p:cBhvr>
                                        <p:cTn dur="1" fill="hold" id="33">
                                          <p:stCondLst>
                                            <p:cond delay="0"/>
                                          </p:stCondLst>
                                        </p:cTn>
                                        <p:tgtEl>
                                          <p:spTgt spid="1048628">
                                            <p:txEl>
                                              <p:pRg st="14" end="14"/>
                                            </p:txEl>
                                          </p:spTgt>
                                        </p:tgtEl>
                                        <p:attrNameLst>
                                          <p:attrName>style.visibility</p:attrName>
                                        </p:attrNameLst>
                                      </p:cBhvr>
                                      <p:to>
                                        <p:strVal val="visible"/>
                                      </p:to>
                                    </p:set>
                                    <p:animEffect transition="in" filter="wipe(down)">
                                      <p:cBhvr>
                                        <p:cTn dur="500" id="34"/>
                                        <p:tgtEl>
                                          <p:spTgt spid="1048628">
                                            <p:txEl>
                                              <p:pRg st="14" end="14"/>
                                            </p:txEl>
                                          </p:spTgt>
                                        </p:tgtEl>
                                      </p:cBhvr>
                                    </p:animEffect>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22" presetSubtype="4">
                                  <p:stCondLst>
                                    <p:cond delay="0"/>
                                  </p:stCondLst>
                                  <p:childTnLst>
                                    <p:set>
                                      <p:cBhvr>
                                        <p:cTn dur="1" fill="hold" id="38">
                                          <p:stCondLst>
                                            <p:cond delay="0"/>
                                          </p:stCondLst>
                                        </p:cTn>
                                        <p:tgtEl>
                                          <p:spTgt spid="1048630"/>
                                        </p:tgtEl>
                                        <p:attrNameLst>
                                          <p:attrName>style.visibility</p:attrName>
                                        </p:attrNameLst>
                                      </p:cBhvr>
                                      <p:to>
                                        <p:strVal val="visible"/>
                                      </p:to>
                                    </p:set>
                                    <p:animEffect transition="in" filter="wipe(down)">
                                      <p:cBhvr>
                                        <p:cTn dur="500" id="39"/>
                                        <p:tgtEl>
                                          <p:spTgt spid="104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P spid="1048629" grpId="0" animBg="1"/>
      <p:bldP spid="1048630" grpId="0" animBg="1"/>
    </p:bld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hb17</dc:creator>
  <cp:lastModifiedBy>hb17</cp:lastModifiedBy>
  <dcterms:created xsi:type="dcterms:W3CDTF">2022-05-06T07:00:08Z</dcterms:created>
  <dcterms:modified xsi:type="dcterms:W3CDTF">2022-05-19T04:34:43Z</dcterms:modified>
</cp:coreProperties>
</file>